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4"/>
  </p:sldMasterIdLst>
  <p:notesMasterIdLst>
    <p:notesMasterId r:id="rId20"/>
  </p:notesMasterIdLst>
  <p:sldIdLst>
    <p:sldId id="256" r:id="rId5"/>
    <p:sldId id="258" r:id="rId6"/>
    <p:sldId id="267" r:id="rId7"/>
    <p:sldId id="284" r:id="rId8"/>
    <p:sldId id="268" r:id="rId9"/>
    <p:sldId id="269" r:id="rId10"/>
    <p:sldId id="270" r:id="rId11"/>
    <p:sldId id="271" r:id="rId12"/>
    <p:sldId id="272" r:id="rId13"/>
    <p:sldId id="274" r:id="rId14"/>
    <p:sldId id="283" r:id="rId15"/>
    <p:sldId id="285" r:id="rId16"/>
    <p:sldId id="279" r:id="rId17"/>
    <p:sldId id="280" r:id="rId18"/>
    <p:sldId id="282" r:id="rId19"/>
  </p:sldIdLst>
  <p:sldSz cx="9144000" cy="5143500" type="screen16x9"/>
  <p:notesSz cx="6858000" cy="9144000"/>
  <p:embeddedFontLst>
    <p:embeddedFont>
      <p:font typeface="Cabin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aramond" panose="02020404030301010803" pitchFamily="18" charset="0"/>
      <p:regular r:id="rId29"/>
      <p:bold r:id="rId30"/>
      <p: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9D35A-B8BA-4CC9-B2BB-43966F13E633}" v="8" dt="2021-07-08T09:24:25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5" autoAdjust="0"/>
    <p:restoredTop sz="84560" autoAdjust="0"/>
  </p:normalViewPr>
  <p:slideViewPr>
    <p:cSldViewPr snapToGrid="0" snapToObjects="1">
      <p:cViewPr varScale="1">
        <p:scale>
          <a:sx n="100" d="100"/>
          <a:sy n="100" d="100"/>
        </p:scale>
        <p:origin x="69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2, Claire" userId="08c6f280-f140-4b10-bfbc-b7e4400704f5" providerId="ADAL" clId="{6F49D35A-B8BA-4CC9-B2BB-43966F13E633}"/>
    <pc:docChg chg="undo custSel addSld delSld modSld sldOrd modMainMaster">
      <pc:chgData name="Ashley2, Claire" userId="08c6f280-f140-4b10-bfbc-b7e4400704f5" providerId="ADAL" clId="{6F49D35A-B8BA-4CC9-B2BB-43966F13E633}" dt="2021-07-08T09:28:06.699" v="1999" actId="113"/>
      <pc:docMkLst>
        <pc:docMk/>
      </pc:docMkLst>
      <pc:sldChg chg="modSp mod">
        <pc:chgData name="Ashley2, Claire" userId="08c6f280-f140-4b10-bfbc-b7e4400704f5" providerId="ADAL" clId="{6F49D35A-B8BA-4CC9-B2BB-43966F13E633}" dt="2021-07-08T08:34:16.541" v="28" actId="20577"/>
        <pc:sldMkLst>
          <pc:docMk/>
          <pc:sldMk cId="0" sldId="256"/>
        </pc:sldMkLst>
        <pc:spChg chg="mod">
          <ac:chgData name="Ashley2, Claire" userId="08c6f280-f140-4b10-bfbc-b7e4400704f5" providerId="ADAL" clId="{6F49D35A-B8BA-4CC9-B2BB-43966F13E633}" dt="2021-07-08T08:34:16.541" v="28" actId="20577"/>
          <ac:spMkLst>
            <pc:docMk/>
            <pc:sldMk cId="0" sldId="256"/>
            <ac:spMk id="96" creationId="{00000000-0000-0000-0000-000000000000}"/>
          </ac:spMkLst>
        </pc:spChg>
      </pc:sldChg>
      <pc:sldChg chg="modSp mod">
        <pc:chgData name="Ashley2, Claire" userId="08c6f280-f140-4b10-bfbc-b7e4400704f5" providerId="ADAL" clId="{6F49D35A-B8BA-4CC9-B2BB-43966F13E633}" dt="2021-07-08T09:18:05.346" v="1934" actId="115"/>
        <pc:sldMkLst>
          <pc:docMk/>
          <pc:sldMk cId="0" sldId="258"/>
        </pc:sldMkLst>
        <pc:spChg chg="mod">
          <ac:chgData name="Ashley2, Claire" userId="08c6f280-f140-4b10-bfbc-b7e4400704f5" providerId="ADAL" clId="{6F49D35A-B8BA-4CC9-B2BB-43966F13E633}" dt="2021-07-08T09:18:05.346" v="1934" actId="115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6:07.709" v="213" actId="20577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58"/>
            <ac:spMk id="118" creationId="{00000000-0000-0000-0000-000000000000}"/>
          </ac:spMkLst>
        </pc:spChg>
      </pc:sldChg>
      <pc:sldChg chg="modSp del mod">
        <pc:chgData name="Ashley2, Claire" userId="08c6f280-f140-4b10-bfbc-b7e4400704f5" providerId="ADAL" clId="{6F49D35A-B8BA-4CC9-B2BB-43966F13E633}" dt="2021-07-08T09:23:42.651" v="1980" actId="47"/>
        <pc:sldMkLst>
          <pc:docMk/>
          <pc:sldMk cId="0" sldId="259"/>
        </pc:sldMkLst>
        <pc:spChg chg="mod">
          <ac:chgData name="Ashley2, Claire" userId="08c6f280-f140-4b10-bfbc-b7e4400704f5" providerId="ADAL" clId="{6F49D35A-B8BA-4CC9-B2BB-43966F13E633}" dt="2021-07-08T09:18:11.754" v="1935" actId="115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6:26.204" v="215" actId="1076"/>
          <ac:spMkLst>
            <pc:docMk/>
            <pc:sldMk cId="0" sldId="259"/>
            <ac:spMk id="124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59"/>
            <ac:spMk id="132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6:34.084" v="216" actId="1076"/>
          <ac:spMkLst>
            <pc:docMk/>
            <pc:sldMk cId="0" sldId="259"/>
            <ac:spMk id="133" creationId="{00000000-0000-0000-0000-000000000000}"/>
          </ac:spMkLst>
        </pc:spChg>
      </pc:sldChg>
      <pc:sldChg chg="addSp delSp modSp del mod setBg addAnim delAnim">
        <pc:chgData name="Ashley2, Claire" userId="08c6f280-f140-4b10-bfbc-b7e4400704f5" providerId="ADAL" clId="{6F49D35A-B8BA-4CC9-B2BB-43966F13E633}" dt="2021-07-08T08:37:04.369" v="224" actId="47"/>
        <pc:sldMkLst>
          <pc:docMk/>
          <pc:sldMk cId="0" sldId="262"/>
        </pc:sldMkLst>
        <pc:spChg chg="mod">
          <ac:chgData name="Ashley2, Claire" userId="08c6f280-f140-4b10-bfbc-b7e4400704f5" providerId="ADAL" clId="{6F49D35A-B8BA-4CC9-B2BB-43966F13E633}" dt="2021-07-08T08:36:46.190" v="223" actId="27636"/>
          <ac:spMkLst>
            <pc:docMk/>
            <pc:sldMk cId="0" sldId="262"/>
            <ac:spMk id="2" creationId="{00000000-0000-0000-0000-000000000000}"/>
          </ac:spMkLst>
        </pc:spChg>
        <pc:spChg chg="add del">
          <ac:chgData name="Ashley2, Claire" userId="08c6f280-f140-4b10-bfbc-b7e4400704f5" providerId="ADAL" clId="{6F49D35A-B8BA-4CC9-B2BB-43966F13E633}" dt="2021-07-08T08:36:46.039" v="220" actId="26606"/>
          <ac:spMkLst>
            <pc:docMk/>
            <pc:sldMk cId="0" sldId="262"/>
            <ac:spMk id="104" creationId="{C8BABCA7-C1E0-41BA-A822-5F61251AA6A4}"/>
          </ac:spMkLst>
        </pc:spChg>
        <pc:spChg chg="add">
          <ac:chgData name="Ashley2, Claire" userId="08c6f280-f140-4b10-bfbc-b7e4400704f5" providerId="ADAL" clId="{6F49D35A-B8BA-4CC9-B2BB-43966F13E633}" dt="2021-07-08T08:36:46.102" v="221" actId="26606"/>
          <ac:spMkLst>
            <pc:docMk/>
            <pc:sldMk cId="0" sldId="262"/>
            <ac:spMk id="108" creationId="{567B4C5E-A726-4AC9-9254-E81F0698BD5F}"/>
          </ac:spMkLst>
        </pc:spChg>
        <pc:spChg chg="mod">
          <ac:chgData name="Ashley2, Claire" userId="08c6f280-f140-4b10-bfbc-b7e4400704f5" providerId="ADAL" clId="{6F49D35A-B8BA-4CC9-B2BB-43966F13E633}" dt="2021-07-08T08:36:46.102" v="221" actId="26606"/>
          <ac:spMkLst>
            <pc:docMk/>
            <pc:sldMk cId="0" sldId="262"/>
            <ac:spMk id="155" creationId="{00000000-0000-0000-0000-000000000000}"/>
          </ac:spMkLst>
        </pc:spChg>
        <pc:spChg chg="add">
          <ac:chgData name="Ashley2, Claire" userId="08c6f280-f140-4b10-bfbc-b7e4400704f5" providerId="ADAL" clId="{6F49D35A-B8BA-4CC9-B2BB-43966F13E633}" dt="2021-07-08T08:36:46.102" v="221" actId="26606"/>
          <ac:spMkLst>
            <pc:docMk/>
            <pc:sldMk cId="0" sldId="262"/>
            <ac:spMk id="159" creationId="{53EDA46E-AECC-43B8-B54F-FA6E4C0C6566}"/>
          </ac:spMkLst>
        </pc:spChg>
        <pc:spChg chg="add">
          <ac:chgData name="Ashley2, Claire" userId="08c6f280-f140-4b10-bfbc-b7e4400704f5" providerId="ADAL" clId="{6F49D35A-B8BA-4CC9-B2BB-43966F13E633}" dt="2021-07-08T08:36:46.102" v="221" actId="26606"/>
          <ac:spMkLst>
            <pc:docMk/>
            <pc:sldMk cId="0" sldId="262"/>
            <ac:spMk id="160" creationId="{9A789037-2F02-4B13-8573-CB800A9689B8}"/>
          </ac:spMkLst>
        </pc:spChg>
        <pc:grpChg chg="add del">
          <ac:chgData name="Ashley2, Claire" userId="08c6f280-f140-4b10-bfbc-b7e4400704f5" providerId="ADAL" clId="{6F49D35A-B8BA-4CC9-B2BB-43966F13E633}" dt="2021-07-08T08:36:46.039" v="220" actId="26606"/>
          <ac:grpSpMkLst>
            <pc:docMk/>
            <pc:sldMk cId="0" sldId="262"/>
            <ac:grpSpMk id="96" creationId="{7575D7A7-3C36-4508-9BC6-70A93BD3C438}"/>
          </ac:grpSpMkLst>
        </pc:grpChg>
        <pc:grpChg chg="add del">
          <ac:chgData name="Ashley2, Claire" userId="08c6f280-f140-4b10-bfbc-b7e4400704f5" providerId="ADAL" clId="{6F49D35A-B8BA-4CC9-B2BB-43966F13E633}" dt="2021-07-08T08:36:46.039" v="220" actId="26606"/>
          <ac:grpSpMkLst>
            <pc:docMk/>
            <pc:sldMk cId="0" sldId="262"/>
            <ac:grpSpMk id="106" creationId="{2E5D6EB5-6FDB-477A-98F5-7409CD53754D}"/>
          </ac:grpSpMkLst>
        </pc:grpChg>
        <pc:grpChg chg="add">
          <ac:chgData name="Ashley2, Claire" userId="08c6f280-f140-4b10-bfbc-b7e4400704f5" providerId="ADAL" clId="{6F49D35A-B8BA-4CC9-B2BB-43966F13E633}" dt="2021-07-08T08:36:46.102" v="221" actId="26606"/>
          <ac:grpSpMkLst>
            <pc:docMk/>
            <pc:sldMk cId="0" sldId="262"/>
            <ac:grpSpMk id="157" creationId="{7575D7A7-3C36-4508-9BC6-70A93BD3C438}"/>
          </ac:grpSpMkLst>
        </pc:grpChg>
        <pc:cxnChg chg="add del">
          <ac:chgData name="Ashley2, Claire" userId="08c6f280-f140-4b10-bfbc-b7e4400704f5" providerId="ADAL" clId="{6F49D35A-B8BA-4CC9-B2BB-43966F13E633}" dt="2021-07-08T08:36:46.039" v="220" actId="26606"/>
          <ac:cxnSpMkLst>
            <pc:docMk/>
            <pc:sldMk cId="0" sldId="262"/>
            <ac:cxnSpMk id="102" creationId="{AE446D0E-6531-40B7-A182-FB8602439777}"/>
          </ac:cxnSpMkLst>
        </pc:cxnChg>
        <pc:cxnChg chg="add">
          <ac:chgData name="Ashley2, Claire" userId="08c6f280-f140-4b10-bfbc-b7e4400704f5" providerId="ADAL" clId="{6F49D35A-B8BA-4CC9-B2BB-43966F13E633}" dt="2021-07-08T08:36:46.102" v="221" actId="26606"/>
          <ac:cxnSpMkLst>
            <pc:docMk/>
            <pc:sldMk cId="0" sldId="262"/>
            <ac:cxnSpMk id="110" creationId="{47F9D90F-7118-49FD-9E75-223103DD93BD}"/>
          </ac:cxnSpMkLst>
        </pc:cxnChg>
        <pc:cxnChg chg="add del">
          <ac:chgData name="Ashley2, Claire" userId="08c6f280-f140-4b10-bfbc-b7e4400704f5" providerId="ADAL" clId="{6F49D35A-B8BA-4CC9-B2BB-43966F13E633}" dt="2021-07-08T08:36:46.039" v="220" actId="26606"/>
          <ac:cxnSpMkLst>
            <pc:docMk/>
            <pc:sldMk cId="0" sldId="262"/>
            <ac:cxnSpMk id="112" creationId="{889FB2CC-C7A1-4A53-A088-636FB487FE67}"/>
          </ac:cxnSpMkLst>
        </pc:cxnChg>
        <pc:cxnChg chg="add">
          <ac:chgData name="Ashley2, Claire" userId="08c6f280-f140-4b10-bfbc-b7e4400704f5" providerId="ADAL" clId="{6F49D35A-B8BA-4CC9-B2BB-43966F13E633}" dt="2021-07-08T08:36:46.102" v="221" actId="26606"/>
          <ac:cxnSpMkLst>
            <pc:docMk/>
            <pc:sldMk cId="0" sldId="262"/>
            <ac:cxnSpMk id="158" creationId="{AE446D0E-6531-40B7-A182-FB8602439777}"/>
          </ac:cxnSpMkLst>
        </pc:cxnChg>
      </pc:sldChg>
      <pc:sldChg chg="modSp del">
        <pc:chgData name="Ashley2, Claire" userId="08c6f280-f140-4b10-bfbc-b7e4400704f5" providerId="ADAL" clId="{6F49D35A-B8BA-4CC9-B2BB-43966F13E633}" dt="2021-07-08T08:37:25.111" v="225" actId="47"/>
        <pc:sldMkLst>
          <pc:docMk/>
          <pc:sldMk cId="0" sldId="263"/>
        </pc:sldMkLst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63"/>
            <ac:spMk id="162" creationId="{00000000-0000-0000-0000-000000000000}"/>
          </ac:spMkLst>
        </pc:spChg>
      </pc:sldChg>
      <pc:sldChg chg="addSp delSp modSp mod">
        <pc:chgData name="Ashley2, Claire" userId="08c6f280-f140-4b10-bfbc-b7e4400704f5" providerId="ADAL" clId="{6F49D35A-B8BA-4CC9-B2BB-43966F13E633}" dt="2021-07-08T09:23:40.105" v="1979"/>
        <pc:sldMkLst>
          <pc:docMk/>
          <pc:sldMk cId="0" sldId="267"/>
        </pc:sldMkLst>
        <pc:spChg chg="add del mod">
          <ac:chgData name="Ashley2, Claire" userId="08c6f280-f140-4b10-bfbc-b7e4400704f5" providerId="ADAL" clId="{6F49D35A-B8BA-4CC9-B2BB-43966F13E633}" dt="2021-07-08T09:23:11.665" v="1973" actId="478"/>
          <ac:spMkLst>
            <pc:docMk/>
            <pc:sldMk cId="0" sldId="267"/>
            <ac:spMk id="3" creationId="{6A4EA709-7D19-4192-9BE0-08B366D4B26C}"/>
          </ac:spMkLst>
        </pc:spChg>
        <pc:spChg chg="add mod">
          <ac:chgData name="Ashley2, Claire" userId="08c6f280-f140-4b10-bfbc-b7e4400704f5" providerId="ADAL" clId="{6F49D35A-B8BA-4CC9-B2BB-43966F13E633}" dt="2021-07-08T09:23:27.606" v="1977"/>
          <ac:spMkLst>
            <pc:docMk/>
            <pc:sldMk cId="0" sldId="267"/>
            <ac:spMk id="9" creationId="{6C482416-6280-4F6D-A300-4EC83907168C}"/>
          </ac:spMkLst>
        </pc:spChg>
        <pc:spChg chg="add mod">
          <ac:chgData name="Ashley2, Claire" userId="08c6f280-f140-4b10-bfbc-b7e4400704f5" providerId="ADAL" clId="{6F49D35A-B8BA-4CC9-B2BB-43966F13E633}" dt="2021-07-08T09:23:33.710" v="1978"/>
          <ac:spMkLst>
            <pc:docMk/>
            <pc:sldMk cId="0" sldId="267"/>
            <ac:spMk id="10" creationId="{2AD7926E-29A4-4EDA-84E8-4663787CA87C}"/>
          </ac:spMkLst>
        </pc:spChg>
        <pc:spChg chg="add mod">
          <ac:chgData name="Ashley2, Claire" userId="08c6f280-f140-4b10-bfbc-b7e4400704f5" providerId="ADAL" clId="{6F49D35A-B8BA-4CC9-B2BB-43966F13E633}" dt="2021-07-08T09:23:40.105" v="1979"/>
          <ac:spMkLst>
            <pc:docMk/>
            <pc:sldMk cId="0" sldId="267"/>
            <ac:spMk id="11" creationId="{083ACAA2-03A4-40C6-BC36-4FECA9CB6DD7}"/>
          </ac:spMkLst>
        </pc:spChg>
        <pc:spChg chg="del mod">
          <ac:chgData name="Ashley2, Claire" userId="08c6f280-f140-4b10-bfbc-b7e4400704f5" providerId="ADAL" clId="{6F49D35A-B8BA-4CC9-B2BB-43966F13E633}" dt="2021-07-08T09:23:09.934" v="1972" actId="478"/>
          <ac:spMkLst>
            <pc:docMk/>
            <pc:sldMk cId="0" sldId="267"/>
            <ac:spMk id="197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67"/>
            <ac:spMk id="198" creationId="{00000000-0000-0000-0000-000000000000}"/>
          </ac:spMkLst>
        </pc:spChg>
        <pc:spChg chg="del mod">
          <ac:chgData name="Ashley2, Claire" userId="08c6f280-f140-4b10-bfbc-b7e4400704f5" providerId="ADAL" clId="{6F49D35A-B8BA-4CC9-B2BB-43966F13E633}" dt="2021-07-08T09:23:12.744" v="1974" actId="478"/>
          <ac:spMkLst>
            <pc:docMk/>
            <pc:sldMk cId="0" sldId="267"/>
            <ac:spMk id="199" creationId="{00000000-0000-0000-0000-000000000000}"/>
          </ac:spMkLst>
        </pc:spChg>
        <pc:spChg chg="del mod">
          <ac:chgData name="Ashley2, Claire" userId="08c6f280-f140-4b10-bfbc-b7e4400704f5" providerId="ADAL" clId="{6F49D35A-B8BA-4CC9-B2BB-43966F13E633}" dt="2021-07-08T09:23:16.336" v="1976" actId="478"/>
          <ac:spMkLst>
            <pc:docMk/>
            <pc:sldMk cId="0" sldId="267"/>
            <ac:spMk id="200" creationId="{00000000-0000-0000-0000-000000000000}"/>
          </ac:spMkLst>
        </pc:spChg>
        <pc:spChg chg="del mod">
          <ac:chgData name="Ashley2, Claire" userId="08c6f280-f140-4b10-bfbc-b7e4400704f5" providerId="ADAL" clId="{6F49D35A-B8BA-4CC9-B2BB-43966F13E633}" dt="2021-07-08T09:23:14.864" v="1975" actId="478"/>
          <ac:spMkLst>
            <pc:docMk/>
            <pc:sldMk cId="0" sldId="267"/>
            <ac:spMk id="201" creationId="{00000000-0000-0000-0000-000000000000}"/>
          </ac:spMkLst>
        </pc:spChg>
      </pc:sldChg>
      <pc:sldChg chg="delSp modSp mod">
        <pc:chgData name="Ashley2, Claire" userId="08c6f280-f140-4b10-bfbc-b7e4400704f5" providerId="ADAL" clId="{6F49D35A-B8BA-4CC9-B2BB-43966F13E633}" dt="2021-07-08T08:40:07.004" v="317" actId="14100"/>
        <pc:sldMkLst>
          <pc:docMk/>
          <pc:sldMk cId="0" sldId="268"/>
        </pc:sldMkLst>
        <pc:spChg chg="del mod">
          <ac:chgData name="Ashley2, Claire" userId="08c6f280-f140-4b10-bfbc-b7e4400704f5" providerId="ADAL" clId="{6F49D35A-B8BA-4CC9-B2BB-43966F13E633}" dt="2021-07-08T08:40:00.756" v="315" actId="478"/>
          <ac:spMkLst>
            <pc:docMk/>
            <pc:sldMk cId="0" sldId="268"/>
            <ac:spMk id="206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68"/>
            <ac:spMk id="207" creationId="{00000000-0000-0000-0000-000000000000}"/>
          </ac:spMkLst>
        </pc:spChg>
        <pc:picChg chg="mod">
          <ac:chgData name="Ashley2, Claire" userId="08c6f280-f140-4b10-bfbc-b7e4400704f5" providerId="ADAL" clId="{6F49D35A-B8BA-4CC9-B2BB-43966F13E633}" dt="2021-07-08T08:40:07.004" v="317" actId="14100"/>
          <ac:picMkLst>
            <pc:docMk/>
            <pc:sldMk cId="0" sldId="268"/>
            <ac:picMk id="208" creationId="{00000000-0000-0000-0000-000000000000}"/>
          </ac:picMkLst>
        </pc:picChg>
      </pc:sldChg>
      <pc:sldChg chg="modSp mod">
        <pc:chgData name="Ashley2, Claire" userId="08c6f280-f140-4b10-bfbc-b7e4400704f5" providerId="ADAL" clId="{6F49D35A-B8BA-4CC9-B2BB-43966F13E633}" dt="2021-07-08T08:40:45.109" v="320" actId="1076"/>
        <pc:sldMkLst>
          <pc:docMk/>
          <pc:sldMk cId="0" sldId="269"/>
        </pc:sldMkLst>
        <pc:spChg chg="mod">
          <ac:chgData name="Ashley2, Claire" userId="08c6f280-f140-4b10-bfbc-b7e4400704f5" providerId="ADAL" clId="{6F49D35A-B8BA-4CC9-B2BB-43966F13E633}" dt="2021-07-08T08:40:37.388" v="318" actId="1076"/>
          <ac:spMkLst>
            <pc:docMk/>
            <pc:sldMk cId="0" sldId="269"/>
            <ac:spMk id="213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69"/>
            <ac:spMk id="214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40:41.740" v="319" actId="1076"/>
          <ac:spMkLst>
            <pc:docMk/>
            <pc:sldMk cId="0" sldId="269"/>
            <ac:spMk id="219" creationId="{00000000-0000-0000-0000-000000000000}"/>
          </ac:spMkLst>
        </pc:spChg>
        <pc:picChg chg="mod">
          <ac:chgData name="Ashley2, Claire" userId="08c6f280-f140-4b10-bfbc-b7e4400704f5" providerId="ADAL" clId="{6F49D35A-B8BA-4CC9-B2BB-43966F13E633}" dt="2021-07-08T08:40:45.109" v="320" actId="1076"/>
          <ac:picMkLst>
            <pc:docMk/>
            <pc:sldMk cId="0" sldId="269"/>
            <ac:picMk id="218" creationId="{00000000-0000-0000-0000-000000000000}"/>
          </ac:picMkLst>
        </pc:picChg>
      </pc:sldChg>
      <pc:sldChg chg="modSp mod">
        <pc:chgData name="Ashley2, Claire" userId="08c6f280-f140-4b10-bfbc-b7e4400704f5" providerId="ADAL" clId="{6F49D35A-B8BA-4CC9-B2BB-43966F13E633}" dt="2021-07-08T08:40:58.044" v="324" actId="1076"/>
        <pc:sldMkLst>
          <pc:docMk/>
          <pc:sldMk cId="0" sldId="270"/>
        </pc:sldMkLst>
        <pc:spChg chg="mod">
          <ac:chgData name="Ashley2, Claire" userId="08c6f280-f140-4b10-bfbc-b7e4400704f5" providerId="ADAL" clId="{6F49D35A-B8BA-4CC9-B2BB-43966F13E633}" dt="2021-07-08T08:40:51.996" v="321" actId="1076"/>
          <ac:spMkLst>
            <pc:docMk/>
            <pc:sldMk cId="0" sldId="270"/>
            <ac:spMk id="224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70"/>
            <ac:spMk id="225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40:54.661" v="322" actId="1076"/>
          <ac:spMkLst>
            <pc:docMk/>
            <pc:sldMk cId="0" sldId="270"/>
            <ac:spMk id="226" creationId="{00000000-0000-0000-0000-000000000000}"/>
          </ac:spMkLst>
        </pc:spChg>
        <pc:picChg chg="mod">
          <ac:chgData name="Ashley2, Claire" userId="08c6f280-f140-4b10-bfbc-b7e4400704f5" providerId="ADAL" clId="{6F49D35A-B8BA-4CC9-B2BB-43966F13E633}" dt="2021-07-08T08:40:58.044" v="324" actId="1076"/>
          <ac:picMkLst>
            <pc:docMk/>
            <pc:sldMk cId="0" sldId="270"/>
            <ac:picMk id="228" creationId="{00000000-0000-0000-0000-000000000000}"/>
          </ac:picMkLst>
        </pc:picChg>
        <pc:picChg chg="mod">
          <ac:chgData name="Ashley2, Claire" userId="08c6f280-f140-4b10-bfbc-b7e4400704f5" providerId="ADAL" clId="{6F49D35A-B8BA-4CC9-B2BB-43966F13E633}" dt="2021-07-08T08:40:56.916" v="323" actId="1076"/>
          <ac:picMkLst>
            <pc:docMk/>
            <pc:sldMk cId="0" sldId="270"/>
            <ac:picMk id="229" creationId="{00000000-0000-0000-0000-000000000000}"/>
          </ac:picMkLst>
        </pc:picChg>
      </pc:sldChg>
      <pc:sldChg chg="modSp mod">
        <pc:chgData name="Ashley2, Claire" userId="08c6f280-f140-4b10-bfbc-b7e4400704f5" providerId="ADAL" clId="{6F49D35A-B8BA-4CC9-B2BB-43966F13E633}" dt="2021-07-08T08:41:11.332" v="328" actId="1076"/>
        <pc:sldMkLst>
          <pc:docMk/>
          <pc:sldMk cId="0" sldId="271"/>
        </pc:sldMkLst>
        <pc:spChg chg="mod">
          <ac:chgData name="Ashley2, Claire" userId="08c6f280-f140-4b10-bfbc-b7e4400704f5" providerId="ADAL" clId="{6F49D35A-B8BA-4CC9-B2BB-43966F13E633}" dt="2021-07-08T08:41:02.724" v="325" actId="1076"/>
          <ac:spMkLst>
            <pc:docMk/>
            <pc:sldMk cId="0" sldId="271"/>
            <ac:spMk id="234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71"/>
            <ac:spMk id="235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41:06.716" v="326" actId="1076"/>
          <ac:spMkLst>
            <pc:docMk/>
            <pc:sldMk cId="0" sldId="271"/>
            <ac:spMk id="236" creationId="{00000000-0000-0000-0000-000000000000}"/>
          </ac:spMkLst>
        </pc:spChg>
        <pc:picChg chg="mod">
          <ac:chgData name="Ashley2, Claire" userId="08c6f280-f140-4b10-bfbc-b7e4400704f5" providerId="ADAL" clId="{6F49D35A-B8BA-4CC9-B2BB-43966F13E633}" dt="2021-07-08T08:41:11.332" v="328" actId="1076"/>
          <ac:picMkLst>
            <pc:docMk/>
            <pc:sldMk cId="0" sldId="271"/>
            <ac:picMk id="238" creationId="{00000000-0000-0000-0000-000000000000}"/>
          </ac:picMkLst>
        </pc:picChg>
        <pc:picChg chg="mod">
          <ac:chgData name="Ashley2, Claire" userId="08c6f280-f140-4b10-bfbc-b7e4400704f5" providerId="ADAL" clId="{6F49D35A-B8BA-4CC9-B2BB-43966F13E633}" dt="2021-07-08T08:41:09.948" v="327" actId="1076"/>
          <ac:picMkLst>
            <pc:docMk/>
            <pc:sldMk cId="0" sldId="271"/>
            <ac:picMk id="239" creationId="{00000000-0000-0000-0000-000000000000}"/>
          </ac:picMkLst>
        </pc:picChg>
      </pc:sldChg>
      <pc:sldChg chg="modSp mod">
        <pc:chgData name="Ashley2, Claire" userId="08c6f280-f140-4b10-bfbc-b7e4400704f5" providerId="ADAL" clId="{6F49D35A-B8BA-4CC9-B2BB-43966F13E633}" dt="2021-07-08T08:41:25.340" v="333" actId="1076"/>
        <pc:sldMkLst>
          <pc:docMk/>
          <pc:sldMk cId="0" sldId="272"/>
        </pc:sldMkLst>
        <pc:spChg chg="mod">
          <ac:chgData name="Ashley2, Claire" userId="08c6f280-f140-4b10-bfbc-b7e4400704f5" providerId="ADAL" clId="{6F49D35A-B8BA-4CC9-B2BB-43966F13E633}" dt="2021-07-08T08:41:17.164" v="329" actId="1076"/>
          <ac:spMkLst>
            <pc:docMk/>
            <pc:sldMk cId="0" sldId="272"/>
            <ac:spMk id="245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72"/>
            <ac:spMk id="246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41:20.716" v="330" actId="1076"/>
          <ac:spMkLst>
            <pc:docMk/>
            <pc:sldMk cId="0" sldId="272"/>
            <ac:spMk id="247" creationId="{00000000-0000-0000-0000-000000000000}"/>
          </ac:spMkLst>
        </pc:spChg>
        <pc:picChg chg="mod">
          <ac:chgData name="Ashley2, Claire" userId="08c6f280-f140-4b10-bfbc-b7e4400704f5" providerId="ADAL" clId="{6F49D35A-B8BA-4CC9-B2BB-43966F13E633}" dt="2021-07-08T08:41:25.340" v="333" actId="1076"/>
          <ac:picMkLst>
            <pc:docMk/>
            <pc:sldMk cId="0" sldId="272"/>
            <ac:picMk id="249" creationId="{00000000-0000-0000-0000-000000000000}"/>
          </ac:picMkLst>
        </pc:picChg>
        <pc:picChg chg="mod">
          <ac:chgData name="Ashley2, Claire" userId="08c6f280-f140-4b10-bfbc-b7e4400704f5" providerId="ADAL" clId="{6F49D35A-B8BA-4CC9-B2BB-43966F13E633}" dt="2021-07-08T08:41:24.139" v="332" actId="1076"/>
          <ac:picMkLst>
            <pc:docMk/>
            <pc:sldMk cId="0" sldId="272"/>
            <ac:picMk id="250" creationId="{00000000-0000-0000-0000-000000000000}"/>
          </ac:picMkLst>
        </pc:picChg>
        <pc:picChg chg="mod">
          <ac:chgData name="Ashley2, Claire" userId="08c6f280-f140-4b10-bfbc-b7e4400704f5" providerId="ADAL" clId="{6F49D35A-B8BA-4CC9-B2BB-43966F13E633}" dt="2021-07-08T08:41:23.148" v="331" actId="1076"/>
          <ac:picMkLst>
            <pc:docMk/>
            <pc:sldMk cId="0" sldId="272"/>
            <ac:picMk id="251" creationId="{00000000-0000-0000-0000-000000000000}"/>
          </ac:picMkLst>
        </pc:picChg>
      </pc:sldChg>
      <pc:sldChg chg="addSp delSp modSp del mod">
        <pc:chgData name="Ashley2, Claire" userId="08c6f280-f140-4b10-bfbc-b7e4400704f5" providerId="ADAL" clId="{6F49D35A-B8BA-4CC9-B2BB-43966F13E633}" dt="2021-07-08T09:24:32.217" v="1990" actId="47"/>
        <pc:sldMkLst>
          <pc:docMk/>
          <pc:sldMk cId="0" sldId="273"/>
        </pc:sldMkLst>
        <pc:spChg chg="add del mod">
          <ac:chgData name="Ashley2, Claire" userId="08c6f280-f140-4b10-bfbc-b7e4400704f5" providerId="ADAL" clId="{6F49D35A-B8BA-4CC9-B2BB-43966F13E633}" dt="2021-07-08T09:24:12.601" v="1986" actId="478"/>
          <ac:spMkLst>
            <pc:docMk/>
            <pc:sldMk cId="0" sldId="273"/>
            <ac:spMk id="3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9:19:22.015" v="1960" actId="14100"/>
          <ac:spMkLst>
            <pc:docMk/>
            <pc:sldMk cId="0" sldId="273"/>
            <ac:spMk id="256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73"/>
            <ac:spMk id="257" creationId="{00000000-0000-0000-0000-000000000000}"/>
          </ac:spMkLst>
        </pc:spChg>
      </pc:sldChg>
      <pc:sldChg chg="delSp modSp mod">
        <pc:chgData name="Ashley2, Claire" userId="08c6f280-f140-4b10-bfbc-b7e4400704f5" providerId="ADAL" clId="{6F49D35A-B8BA-4CC9-B2BB-43966F13E633}" dt="2021-07-08T09:18:34.378" v="1940" actId="20577"/>
        <pc:sldMkLst>
          <pc:docMk/>
          <pc:sldMk cId="0" sldId="274"/>
        </pc:sldMkLst>
        <pc:spChg chg="mod">
          <ac:chgData name="Ashley2, Claire" userId="08c6f280-f140-4b10-bfbc-b7e4400704f5" providerId="ADAL" clId="{6F49D35A-B8BA-4CC9-B2BB-43966F13E633}" dt="2021-07-08T09:18:34.378" v="1940" actId="20577"/>
          <ac:spMkLst>
            <pc:docMk/>
            <pc:sldMk cId="0" sldId="274"/>
            <ac:spMk id="263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74"/>
            <ac:spMk id="264" creationId="{00000000-0000-0000-0000-000000000000}"/>
          </ac:spMkLst>
        </pc:spChg>
        <pc:picChg chg="del">
          <ac:chgData name="Ashley2, Claire" userId="08c6f280-f140-4b10-bfbc-b7e4400704f5" providerId="ADAL" clId="{6F49D35A-B8BA-4CC9-B2BB-43966F13E633}" dt="2021-07-08T08:44:51.172" v="443" actId="478"/>
          <ac:picMkLst>
            <pc:docMk/>
            <pc:sldMk cId="0" sldId="274"/>
            <ac:picMk id="3" creationId="{0048C2D7-019A-4BB2-AD0A-27123541ADDC}"/>
          </ac:picMkLst>
        </pc:picChg>
        <pc:picChg chg="mod">
          <ac:chgData name="Ashley2, Claire" userId="08c6f280-f140-4b10-bfbc-b7e4400704f5" providerId="ADAL" clId="{6F49D35A-B8BA-4CC9-B2BB-43966F13E633}" dt="2021-07-08T08:45:20.109" v="472" actId="1076"/>
          <ac:picMkLst>
            <pc:docMk/>
            <pc:sldMk cId="0" sldId="274"/>
            <ac:picMk id="265" creationId="{00000000-0000-0000-0000-000000000000}"/>
          </ac:picMkLst>
        </pc:picChg>
        <pc:picChg chg="del mod">
          <ac:chgData name="Ashley2, Claire" userId="08c6f280-f140-4b10-bfbc-b7e4400704f5" providerId="ADAL" clId="{6F49D35A-B8BA-4CC9-B2BB-43966F13E633}" dt="2021-07-08T08:44:48.789" v="442" actId="478"/>
          <ac:picMkLst>
            <pc:docMk/>
            <pc:sldMk cId="0" sldId="274"/>
            <ac:picMk id="266" creationId="{00000000-0000-0000-0000-000000000000}"/>
          </ac:picMkLst>
        </pc:picChg>
        <pc:picChg chg="mod">
          <ac:chgData name="Ashley2, Claire" userId="08c6f280-f140-4b10-bfbc-b7e4400704f5" providerId="ADAL" clId="{6F49D35A-B8BA-4CC9-B2BB-43966F13E633}" dt="2021-07-08T08:46:55.773" v="536" actId="1076"/>
          <ac:picMkLst>
            <pc:docMk/>
            <pc:sldMk cId="0" sldId="274"/>
            <ac:picMk id="267" creationId="{00000000-0000-0000-0000-000000000000}"/>
          </ac:picMkLst>
        </pc:picChg>
        <pc:picChg chg="mod">
          <ac:chgData name="Ashley2, Claire" userId="08c6f280-f140-4b10-bfbc-b7e4400704f5" providerId="ADAL" clId="{6F49D35A-B8BA-4CC9-B2BB-43966F13E633}" dt="2021-07-08T08:46:58.316" v="537" actId="14100"/>
          <ac:picMkLst>
            <pc:docMk/>
            <pc:sldMk cId="0" sldId="274"/>
            <ac:picMk id="268" creationId="{00000000-0000-0000-0000-000000000000}"/>
          </ac:picMkLst>
        </pc:picChg>
        <pc:picChg chg="mod">
          <ac:chgData name="Ashley2, Claire" userId="08c6f280-f140-4b10-bfbc-b7e4400704f5" providerId="ADAL" clId="{6F49D35A-B8BA-4CC9-B2BB-43966F13E633}" dt="2021-07-08T08:45:21.564" v="473" actId="1076"/>
          <ac:picMkLst>
            <pc:docMk/>
            <pc:sldMk cId="0" sldId="274"/>
            <ac:picMk id="269" creationId="{00000000-0000-0000-0000-000000000000}"/>
          </ac:picMkLst>
        </pc:picChg>
        <pc:picChg chg="mod">
          <ac:chgData name="Ashley2, Claire" userId="08c6f280-f140-4b10-bfbc-b7e4400704f5" providerId="ADAL" clId="{6F49D35A-B8BA-4CC9-B2BB-43966F13E633}" dt="2021-07-08T08:45:16.756" v="471" actId="14100"/>
          <ac:picMkLst>
            <pc:docMk/>
            <pc:sldMk cId="0" sldId="274"/>
            <ac:picMk id="270" creationId="{00000000-0000-0000-0000-000000000000}"/>
          </ac:picMkLst>
        </pc:picChg>
      </pc:sldChg>
      <pc:sldChg chg="delSp modSp del mod">
        <pc:chgData name="Ashley2, Claire" userId="08c6f280-f140-4b10-bfbc-b7e4400704f5" providerId="ADAL" clId="{6F49D35A-B8BA-4CC9-B2BB-43966F13E633}" dt="2021-07-08T09:08:21.310" v="1760" actId="47"/>
        <pc:sldMkLst>
          <pc:docMk/>
          <pc:sldMk cId="0" sldId="276"/>
        </pc:sldMkLst>
        <pc:spChg chg="mod">
          <ac:chgData name="Ashley2, Claire" userId="08c6f280-f140-4b10-bfbc-b7e4400704f5" providerId="ADAL" clId="{6F49D35A-B8BA-4CC9-B2BB-43966F13E633}" dt="2021-07-08T08:55:32.301" v="856" actId="1076"/>
          <ac:spMkLst>
            <pc:docMk/>
            <pc:sldMk cId="0" sldId="276"/>
            <ac:spMk id="283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76"/>
            <ac:spMk id="284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9:07:50.901" v="1759" actId="6549"/>
          <ac:spMkLst>
            <pc:docMk/>
            <pc:sldMk cId="0" sldId="276"/>
            <ac:spMk id="286" creationId="{00000000-0000-0000-0000-000000000000}"/>
          </ac:spMkLst>
        </pc:spChg>
        <pc:picChg chg="del">
          <ac:chgData name="Ashley2, Claire" userId="08c6f280-f140-4b10-bfbc-b7e4400704f5" providerId="ADAL" clId="{6F49D35A-B8BA-4CC9-B2BB-43966F13E633}" dt="2021-07-08T08:54:41.655" v="791" actId="478"/>
          <ac:picMkLst>
            <pc:docMk/>
            <pc:sldMk cId="0" sldId="276"/>
            <ac:picMk id="285" creationId="{00000000-0000-0000-0000-000000000000}"/>
          </ac:picMkLst>
        </pc:picChg>
      </pc:sldChg>
      <pc:sldChg chg="modSp mod">
        <pc:chgData name="Ashley2, Claire" userId="08c6f280-f140-4b10-bfbc-b7e4400704f5" providerId="ADAL" clId="{6F49D35A-B8BA-4CC9-B2BB-43966F13E633}" dt="2021-07-08T09:27:35.914" v="1995" actId="255"/>
        <pc:sldMkLst>
          <pc:docMk/>
          <pc:sldMk cId="0" sldId="279"/>
        </pc:sldMkLst>
        <pc:spChg chg="mod">
          <ac:chgData name="Ashley2, Claire" userId="08c6f280-f140-4b10-bfbc-b7e4400704f5" providerId="ADAL" clId="{6F49D35A-B8BA-4CC9-B2BB-43966F13E633}" dt="2021-07-08T08:54:17.773" v="788" actId="1076"/>
          <ac:spMkLst>
            <pc:docMk/>
            <pc:sldMk cId="0" sldId="279"/>
            <ac:spMk id="2" creationId="{30F1CA0D-817C-48E7-AFCC-3A28AAAA6B78}"/>
          </ac:spMkLst>
        </pc:spChg>
        <pc:spChg chg="mod">
          <ac:chgData name="Ashley2, Claire" userId="08c6f280-f140-4b10-bfbc-b7e4400704f5" providerId="ADAL" clId="{6F49D35A-B8BA-4CC9-B2BB-43966F13E633}" dt="2021-07-08T09:27:35.914" v="1995" actId="255"/>
          <ac:spMkLst>
            <pc:docMk/>
            <pc:sldMk cId="0" sldId="279"/>
            <ac:spMk id="308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79"/>
            <ac:spMk id="309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54:10.703" v="787" actId="20577"/>
          <ac:spMkLst>
            <pc:docMk/>
            <pc:sldMk cId="0" sldId="279"/>
            <ac:spMk id="310" creationId="{00000000-0000-0000-0000-000000000000}"/>
          </ac:spMkLst>
        </pc:spChg>
        <pc:picChg chg="mod">
          <ac:chgData name="Ashley2, Claire" userId="08c6f280-f140-4b10-bfbc-b7e4400704f5" providerId="ADAL" clId="{6F49D35A-B8BA-4CC9-B2BB-43966F13E633}" dt="2021-07-08T08:52:48.381" v="677" actId="1076"/>
          <ac:picMkLst>
            <pc:docMk/>
            <pc:sldMk cId="0" sldId="279"/>
            <ac:picMk id="311" creationId="{00000000-0000-0000-0000-000000000000}"/>
          </ac:picMkLst>
        </pc:picChg>
      </pc:sldChg>
      <pc:sldChg chg="modSp mod">
        <pc:chgData name="Ashley2, Claire" userId="08c6f280-f140-4b10-bfbc-b7e4400704f5" providerId="ADAL" clId="{6F49D35A-B8BA-4CC9-B2BB-43966F13E633}" dt="2021-07-08T09:26:55.456" v="1992" actId="1076"/>
        <pc:sldMkLst>
          <pc:docMk/>
          <pc:sldMk cId="0" sldId="280"/>
        </pc:sldMkLst>
        <pc:spChg chg="mod">
          <ac:chgData name="Ashley2, Claire" userId="08c6f280-f140-4b10-bfbc-b7e4400704f5" providerId="ADAL" clId="{6F49D35A-B8BA-4CC9-B2BB-43966F13E633}" dt="2021-07-08T09:26:55.456" v="1992" actId="1076"/>
          <ac:spMkLst>
            <pc:docMk/>
            <pc:sldMk cId="0" sldId="280"/>
            <ac:spMk id="316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80"/>
            <ac:spMk id="317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9:12:48.805" v="1822" actId="20577"/>
          <ac:spMkLst>
            <pc:docMk/>
            <pc:sldMk cId="0" sldId="280"/>
            <ac:spMk id="319" creationId="{00000000-0000-0000-0000-000000000000}"/>
          </ac:spMkLst>
        </pc:spChg>
      </pc:sldChg>
      <pc:sldChg chg="modSp del">
        <pc:chgData name="Ashley2, Claire" userId="08c6f280-f140-4b10-bfbc-b7e4400704f5" providerId="ADAL" clId="{6F49D35A-B8BA-4CC9-B2BB-43966F13E633}" dt="2021-07-08T09:10:43.245" v="1771" actId="47"/>
        <pc:sldMkLst>
          <pc:docMk/>
          <pc:sldMk cId="0" sldId="281"/>
        </pc:sldMkLst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81"/>
            <ac:spMk id="325" creationId="{00000000-0000-0000-0000-000000000000}"/>
          </ac:spMkLst>
        </pc:spChg>
      </pc:sldChg>
      <pc:sldChg chg="addSp delSp modSp mod">
        <pc:chgData name="Ashley2, Claire" userId="08c6f280-f140-4b10-bfbc-b7e4400704f5" providerId="ADAL" clId="{6F49D35A-B8BA-4CC9-B2BB-43966F13E633}" dt="2021-07-08T09:27:19.475" v="1994" actId="113"/>
        <pc:sldMkLst>
          <pc:docMk/>
          <pc:sldMk cId="0" sldId="282"/>
        </pc:sldMkLst>
        <pc:spChg chg="del mod">
          <ac:chgData name="Ashley2, Claire" userId="08c6f280-f140-4b10-bfbc-b7e4400704f5" providerId="ADAL" clId="{6F49D35A-B8BA-4CC9-B2BB-43966F13E633}" dt="2021-07-08T08:57:02.681" v="881"/>
          <ac:spMkLst>
            <pc:docMk/>
            <pc:sldMk cId="0" sldId="282"/>
            <ac:spMk id="3" creationId="{00000000-0000-0000-0000-000000000000}"/>
          </ac:spMkLst>
        </pc:spChg>
        <pc:spChg chg="add mod">
          <ac:chgData name="Ashley2, Claire" userId="08c6f280-f140-4b10-bfbc-b7e4400704f5" providerId="ADAL" clId="{6F49D35A-B8BA-4CC9-B2BB-43966F13E633}" dt="2021-07-08T09:15:33.087" v="1852" actId="1076"/>
          <ac:spMkLst>
            <pc:docMk/>
            <pc:sldMk cId="0" sldId="282"/>
            <ac:spMk id="6" creationId="{637EEB48-334B-4AA8-B63D-CDD3570F071E}"/>
          </ac:spMkLst>
        </pc:spChg>
        <pc:spChg chg="add mod">
          <ac:chgData name="Ashley2, Claire" userId="08c6f280-f140-4b10-bfbc-b7e4400704f5" providerId="ADAL" clId="{6F49D35A-B8BA-4CC9-B2BB-43966F13E633}" dt="2021-07-08T09:14:20.055" v="1832" actId="1076"/>
          <ac:spMkLst>
            <pc:docMk/>
            <pc:sldMk cId="0" sldId="282"/>
            <ac:spMk id="8" creationId="{90D4DC9C-FAD8-4A38-8AC7-5EE2A7C103B9}"/>
          </ac:spMkLst>
        </pc:spChg>
        <pc:spChg chg="add del mod">
          <ac:chgData name="Ashley2, Claire" userId="08c6f280-f140-4b10-bfbc-b7e4400704f5" providerId="ADAL" clId="{6F49D35A-B8BA-4CC9-B2BB-43966F13E633}" dt="2021-07-08T09:14:51.944" v="1835" actId="478"/>
          <ac:spMkLst>
            <pc:docMk/>
            <pc:sldMk cId="0" sldId="282"/>
            <ac:spMk id="10" creationId="{799B2D08-16EE-4CE9-AD6D-DBD2B7F06171}"/>
          </ac:spMkLst>
        </pc:spChg>
        <pc:spChg chg="add mod">
          <ac:chgData name="Ashley2, Claire" userId="08c6f280-f140-4b10-bfbc-b7e4400704f5" providerId="ADAL" clId="{6F49D35A-B8BA-4CC9-B2BB-43966F13E633}" dt="2021-07-08T09:27:19.475" v="1994" actId="113"/>
          <ac:spMkLst>
            <pc:docMk/>
            <pc:sldMk cId="0" sldId="282"/>
            <ac:spMk id="11" creationId="{7EA3856E-9C85-4333-BD52-2CAC34F6BA6C}"/>
          </ac:spMkLst>
        </pc:spChg>
        <pc:spChg chg="del mod">
          <ac:chgData name="Ashley2, Claire" userId="08c6f280-f140-4b10-bfbc-b7e4400704f5" providerId="ADAL" clId="{6F49D35A-B8BA-4CC9-B2BB-43966F13E633}" dt="2021-07-08T08:57:02.679" v="879" actId="478"/>
          <ac:spMkLst>
            <pc:docMk/>
            <pc:sldMk cId="0" sldId="282"/>
            <ac:spMk id="332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82"/>
            <ac:spMk id="333" creationId="{00000000-0000-0000-0000-000000000000}"/>
          </ac:spMkLst>
        </pc:spChg>
        <pc:spChg chg="del mod">
          <ac:chgData name="Ashley2, Claire" userId="08c6f280-f140-4b10-bfbc-b7e4400704f5" providerId="ADAL" clId="{6F49D35A-B8BA-4CC9-B2BB-43966F13E633}" dt="2021-07-08T08:57:04.903" v="882" actId="478"/>
          <ac:spMkLst>
            <pc:docMk/>
            <pc:sldMk cId="0" sldId="282"/>
            <ac:spMk id="334" creationId="{00000000-0000-0000-0000-000000000000}"/>
          </ac:spMkLst>
        </pc:spChg>
      </pc:sldChg>
      <pc:sldChg chg="addSp delSp modSp add mod ord">
        <pc:chgData name="Ashley2, Claire" userId="08c6f280-f140-4b10-bfbc-b7e4400704f5" providerId="ADAL" clId="{6F49D35A-B8BA-4CC9-B2BB-43966F13E633}" dt="2021-07-08T09:28:06.699" v="1999" actId="113"/>
        <pc:sldMkLst>
          <pc:docMk/>
          <pc:sldMk cId="3089636124" sldId="283"/>
        </pc:sldMkLst>
        <pc:spChg chg="del">
          <ac:chgData name="Ashley2, Claire" userId="08c6f280-f140-4b10-bfbc-b7e4400704f5" providerId="ADAL" clId="{6F49D35A-B8BA-4CC9-B2BB-43966F13E633}" dt="2021-07-08T09:16:56.552" v="1860" actId="478"/>
          <ac:spMkLst>
            <pc:docMk/>
            <pc:sldMk cId="3089636124" sldId="283"/>
            <ac:spMk id="2" creationId="{30F1CA0D-817C-48E7-AFCC-3A28AAAA6B78}"/>
          </ac:spMkLst>
        </pc:spChg>
        <pc:spChg chg="add del mod">
          <ac:chgData name="Ashley2, Claire" userId="08c6f280-f140-4b10-bfbc-b7e4400704f5" providerId="ADAL" clId="{6F49D35A-B8BA-4CC9-B2BB-43966F13E633}" dt="2021-07-08T09:24:07.489" v="1984" actId="478"/>
          <ac:spMkLst>
            <pc:docMk/>
            <pc:sldMk cId="3089636124" sldId="283"/>
            <ac:spMk id="5" creationId="{5C55420D-5A40-46DE-9BEE-70B7D7E644D8}"/>
          </ac:spMkLst>
        </pc:spChg>
        <pc:spChg chg="add del mod">
          <ac:chgData name="Ashley2, Claire" userId="08c6f280-f140-4b10-bfbc-b7e4400704f5" providerId="ADAL" clId="{6F49D35A-B8BA-4CC9-B2BB-43966F13E633}" dt="2021-07-08T09:24:04.274" v="1982" actId="478"/>
          <ac:spMkLst>
            <pc:docMk/>
            <pc:sldMk cId="3089636124" sldId="283"/>
            <ac:spMk id="8" creationId="{33CBB5DC-F789-4B23-B560-EDF8FACE3CDC}"/>
          </ac:spMkLst>
        </pc:spChg>
        <pc:spChg chg="add mod">
          <ac:chgData name="Ashley2, Claire" userId="08c6f280-f140-4b10-bfbc-b7e4400704f5" providerId="ADAL" clId="{6F49D35A-B8BA-4CC9-B2BB-43966F13E633}" dt="2021-07-08T09:28:06.699" v="1999" actId="113"/>
          <ac:spMkLst>
            <pc:docMk/>
            <pc:sldMk cId="3089636124" sldId="283"/>
            <ac:spMk id="11" creationId="{9662FBAC-3675-46F6-8655-AEB567DAE38F}"/>
          </ac:spMkLst>
        </pc:spChg>
        <pc:spChg chg="add mod">
          <ac:chgData name="Ashley2, Claire" userId="08c6f280-f140-4b10-bfbc-b7e4400704f5" providerId="ADAL" clId="{6F49D35A-B8BA-4CC9-B2BB-43966F13E633}" dt="2021-07-08T09:24:28.480" v="1989" actId="1076"/>
          <ac:spMkLst>
            <pc:docMk/>
            <pc:sldMk cId="3089636124" sldId="283"/>
            <ac:spMk id="12" creationId="{045C0D3C-C8E8-4AC3-9E0B-34C841A2A7AE}"/>
          </ac:spMkLst>
        </pc:spChg>
        <pc:spChg chg="del mod">
          <ac:chgData name="Ashley2, Claire" userId="08c6f280-f140-4b10-bfbc-b7e4400704f5" providerId="ADAL" clId="{6F49D35A-B8BA-4CC9-B2BB-43966F13E633}" dt="2021-07-08T09:24:06.006" v="1983" actId="478"/>
          <ac:spMkLst>
            <pc:docMk/>
            <pc:sldMk cId="3089636124" sldId="283"/>
            <ac:spMk id="308" creationId="{00000000-0000-0000-0000-000000000000}"/>
          </ac:spMkLst>
        </pc:spChg>
        <pc:spChg chg="del">
          <ac:chgData name="Ashley2, Claire" userId="08c6f280-f140-4b10-bfbc-b7e4400704f5" providerId="ADAL" clId="{6F49D35A-B8BA-4CC9-B2BB-43966F13E633}" dt="2021-07-08T09:16:53.281" v="1859" actId="478"/>
          <ac:spMkLst>
            <pc:docMk/>
            <pc:sldMk cId="3089636124" sldId="283"/>
            <ac:spMk id="310" creationId="{00000000-0000-0000-0000-000000000000}"/>
          </ac:spMkLst>
        </pc:spChg>
        <pc:picChg chg="del">
          <ac:chgData name="Ashley2, Claire" userId="08c6f280-f140-4b10-bfbc-b7e4400704f5" providerId="ADAL" clId="{6F49D35A-B8BA-4CC9-B2BB-43966F13E633}" dt="2021-07-08T09:16:57.246" v="1861" actId="478"/>
          <ac:picMkLst>
            <pc:docMk/>
            <pc:sldMk cId="3089636124" sldId="283"/>
            <ac:picMk id="311" creationId="{00000000-0000-0000-0000-000000000000}"/>
          </ac:picMkLst>
        </pc:picChg>
      </pc:sldChg>
      <pc:sldChg chg="modSp add del mod">
        <pc:chgData name="Ashley2, Claire" userId="08c6f280-f140-4b10-bfbc-b7e4400704f5" providerId="ADAL" clId="{6F49D35A-B8BA-4CC9-B2BB-43966F13E633}" dt="2021-07-08T09:23:03.475" v="1971" actId="2890"/>
        <pc:sldMkLst>
          <pc:docMk/>
          <pc:sldMk cId="1816338366" sldId="284"/>
        </pc:sldMkLst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1816338366" sldId="284"/>
            <ac:spMk id="352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9:15:51.255" v="1853" actId="1076"/>
          <ac:spMkLst>
            <pc:docMk/>
            <pc:sldMk cId="1816338366" sldId="284"/>
            <ac:spMk id="353" creationId="{00000000-0000-0000-0000-000000000000}"/>
          </ac:spMkLst>
        </pc:spChg>
      </pc:sldChg>
      <pc:sldChg chg="modSp add mod">
        <pc:chgData name="Ashley2, Claire" userId="08c6f280-f140-4b10-bfbc-b7e4400704f5" providerId="ADAL" clId="{6F49D35A-B8BA-4CC9-B2BB-43966F13E633}" dt="2021-07-08T09:27:52.321" v="1998" actId="1076"/>
        <pc:sldMkLst>
          <pc:docMk/>
          <pc:sldMk cId="3557670510" sldId="285"/>
        </pc:sldMkLst>
        <pc:spChg chg="mod">
          <ac:chgData name="Ashley2, Claire" userId="08c6f280-f140-4b10-bfbc-b7e4400704f5" providerId="ADAL" clId="{6F49D35A-B8BA-4CC9-B2BB-43966F13E633}" dt="2021-07-08T09:27:52.321" v="1998" actId="1076"/>
          <ac:spMkLst>
            <pc:docMk/>
            <pc:sldMk cId="3557670510" sldId="285"/>
            <ac:spMk id="308" creationId="{00000000-0000-0000-0000-000000000000}"/>
          </ac:spMkLst>
        </pc:spChg>
      </pc:sldChg>
      <pc:sldChg chg="modSp del">
        <pc:chgData name="Ashley2, Claire" userId="08c6f280-f140-4b10-bfbc-b7e4400704f5" providerId="ADAL" clId="{6F49D35A-B8BA-4CC9-B2BB-43966F13E633}" dt="2021-07-08T09:16:09.026" v="1855" actId="47"/>
        <pc:sldMkLst>
          <pc:docMk/>
          <pc:sldMk cId="0" sldId="294"/>
        </pc:sldMkLst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94"/>
            <ac:spMk id="432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94"/>
            <ac:spMk id="433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0" sldId="294"/>
            <ac:spMk id="438" creationId="{00000000-0000-0000-0000-000000000000}"/>
          </ac:spMkLst>
        </pc:spChg>
      </pc:sldChg>
      <pc:sldChg chg="modSp del">
        <pc:chgData name="Ashley2, Claire" userId="08c6f280-f140-4b10-bfbc-b7e4400704f5" providerId="ADAL" clId="{6F49D35A-B8BA-4CC9-B2BB-43966F13E633}" dt="2021-07-08T08:57:45.567" v="892" actId="47"/>
        <pc:sldMkLst>
          <pc:docMk/>
          <pc:sldMk cId="2573052437" sldId="295"/>
        </pc:sldMkLst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2573052437" sldId="295"/>
            <ac:spMk id="284" creationId="{00000000-0000-0000-0000-000000000000}"/>
          </ac:spMkLst>
        </pc:spChg>
      </pc:sldChg>
      <pc:sldChg chg="modSp del">
        <pc:chgData name="Ashley2, Claire" userId="08c6f280-f140-4b10-bfbc-b7e4400704f5" providerId="ADAL" clId="{6F49D35A-B8BA-4CC9-B2BB-43966F13E633}" dt="2021-07-08T08:47:39.728" v="539" actId="2696"/>
        <pc:sldMkLst>
          <pc:docMk/>
          <pc:sldMk cId="2890356240" sldId="296"/>
        </pc:sldMkLst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2890356240" sldId="296"/>
            <ac:spMk id="263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2890356240" sldId="296"/>
            <ac:spMk id="264" creationId="{00000000-0000-0000-0000-000000000000}"/>
          </ac:spMkLst>
        </pc:spChg>
      </pc:sldChg>
      <pc:sldChg chg="modSp del">
        <pc:chgData name="Ashley2, Claire" userId="08c6f280-f140-4b10-bfbc-b7e4400704f5" providerId="ADAL" clId="{6F49D35A-B8BA-4CC9-B2BB-43966F13E633}" dt="2021-07-08T09:13:07.767" v="1823" actId="47"/>
        <pc:sldMkLst>
          <pc:docMk/>
          <pc:sldMk cId="964452873" sldId="297"/>
        </pc:sldMkLst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964452873" sldId="297"/>
            <ac:spMk id="325" creationId="{00000000-0000-0000-0000-000000000000}"/>
          </ac:spMkLst>
        </pc:spChg>
      </pc:sldChg>
      <pc:sldChg chg="modSp del">
        <pc:chgData name="Ashley2, Claire" userId="08c6f280-f140-4b10-bfbc-b7e4400704f5" providerId="ADAL" clId="{6F49D35A-B8BA-4CC9-B2BB-43966F13E633}" dt="2021-07-08T08:43:35.395" v="334" actId="47"/>
        <pc:sldMkLst>
          <pc:docMk/>
          <pc:sldMk cId="312596638" sldId="298"/>
        </pc:sldMkLst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312596638" sldId="298"/>
            <ac:spMk id="206" creationId="{00000000-0000-0000-0000-000000000000}"/>
          </ac:spMkLst>
        </pc:spChg>
        <pc:spChg chg="mod">
          <ac:chgData name="Ashley2, Claire" userId="08c6f280-f140-4b10-bfbc-b7e4400704f5" providerId="ADAL" clId="{6F49D35A-B8BA-4CC9-B2BB-43966F13E633}" dt="2021-07-08T08:32:53.357" v="0"/>
          <ac:spMkLst>
            <pc:docMk/>
            <pc:sldMk cId="312596638" sldId="298"/>
            <ac:spMk id="207" creationId="{00000000-0000-0000-0000-000000000000}"/>
          </ac:spMkLst>
        </pc:spChg>
      </pc:sldChg>
      <pc:sldMasterChg chg="modTransition delSldLayout modSldLayout">
        <pc:chgData name="Ashley2, Claire" userId="08c6f280-f140-4b10-bfbc-b7e4400704f5" providerId="ADAL" clId="{6F49D35A-B8BA-4CC9-B2BB-43966F13E633}" dt="2021-07-08T08:37:25.111" v="225" actId="47"/>
        <pc:sldMasterMkLst>
          <pc:docMk/>
          <pc:sldMasterMk cId="3311906659" sldId="2147483658"/>
        </pc:sldMasterMkLst>
        <pc:sldLayoutChg chg="delSp">
          <pc:chgData name="Ashley2, Claire" userId="08c6f280-f140-4b10-bfbc-b7e4400704f5" providerId="ADAL" clId="{6F49D35A-B8BA-4CC9-B2BB-43966F13E633}" dt="2021-07-08T08:32:53.357" v="0"/>
          <pc:sldLayoutMkLst>
            <pc:docMk/>
            <pc:sldMasterMk cId="3311906659" sldId="2147483658"/>
            <pc:sldLayoutMk cId="2226431083" sldId="2147483676"/>
          </pc:sldLayoutMkLst>
          <pc:spChg chg="del">
            <ac:chgData name="Ashley2, Claire" userId="08c6f280-f140-4b10-bfbc-b7e4400704f5" providerId="ADAL" clId="{6F49D35A-B8BA-4CC9-B2BB-43966F13E633}" dt="2021-07-08T08:32:53.357" v="0"/>
            <ac:spMkLst>
              <pc:docMk/>
              <pc:sldMasterMk cId="3311906659" sldId="2147483658"/>
              <pc:sldLayoutMk cId="2226431083" sldId="2147483676"/>
              <ac:spMk id="10" creationId="{00000000-0000-0000-0000-000000000000}"/>
            </ac:spMkLst>
          </pc:spChg>
          <pc:spChg chg="del">
            <ac:chgData name="Ashley2, Claire" userId="08c6f280-f140-4b10-bfbc-b7e4400704f5" providerId="ADAL" clId="{6F49D35A-B8BA-4CC9-B2BB-43966F13E633}" dt="2021-07-08T08:32:53.357" v="0"/>
            <ac:spMkLst>
              <pc:docMk/>
              <pc:sldMasterMk cId="3311906659" sldId="2147483658"/>
              <pc:sldLayoutMk cId="2226431083" sldId="2147483676"/>
              <ac:spMk id="11" creationId="{00000000-0000-0000-0000-000000000000}"/>
            </ac:spMkLst>
          </pc:spChg>
          <pc:spChg chg="del">
            <ac:chgData name="Ashley2, Claire" userId="08c6f280-f140-4b10-bfbc-b7e4400704f5" providerId="ADAL" clId="{6F49D35A-B8BA-4CC9-B2BB-43966F13E633}" dt="2021-07-08T08:32:53.357" v="0"/>
            <ac:spMkLst>
              <pc:docMk/>
              <pc:sldMasterMk cId="3311906659" sldId="2147483658"/>
              <pc:sldLayoutMk cId="2226431083" sldId="2147483676"/>
              <ac:spMk id="12" creationId="{00000000-0000-0000-0000-000000000000}"/>
            </ac:spMkLst>
          </pc:spChg>
        </pc:sldLayoutChg>
        <pc:sldLayoutChg chg="delSp del">
          <pc:chgData name="Ashley2, Claire" userId="08c6f280-f140-4b10-bfbc-b7e4400704f5" providerId="ADAL" clId="{6F49D35A-B8BA-4CC9-B2BB-43966F13E633}" dt="2021-07-08T08:37:04.369" v="224" actId="47"/>
          <pc:sldLayoutMkLst>
            <pc:docMk/>
            <pc:sldMasterMk cId="3311906659" sldId="2147483658"/>
            <pc:sldLayoutMk cId="1611426682" sldId="2147483677"/>
          </pc:sldLayoutMkLst>
          <pc:spChg chg="del">
            <ac:chgData name="Ashley2, Claire" userId="08c6f280-f140-4b10-bfbc-b7e4400704f5" providerId="ADAL" clId="{6F49D35A-B8BA-4CC9-B2BB-43966F13E633}" dt="2021-07-08T08:32:53.357" v="0"/>
            <ac:spMkLst>
              <pc:docMk/>
              <pc:sldMasterMk cId="3311906659" sldId="2147483658"/>
              <pc:sldLayoutMk cId="1611426682" sldId="2147483677"/>
              <ac:spMk id="15" creationId="{00000000-0000-0000-0000-000000000000}"/>
            </ac:spMkLst>
          </pc:spChg>
          <pc:spChg chg="del">
            <ac:chgData name="Ashley2, Claire" userId="08c6f280-f140-4b10-bfbc-b7e4400704f5" providerId="ADAL" clId="{6F49D35A-B8BA-4CC9-B2BB-43966F13E633}" dt="2021-07-08T08:32:53.357" v="0"/>
            <ac:spMkLst>
              <pc:docMk/>
              <pc:sldMasterMk cId="3311906659" sldId="2147483658"/>
              <pc:sldLayoutMk cId="1611426682" sldId="2147483677"/>
              <ac:spMk id="16" creationId="{00000000-0000-0000-0000-000000000000}"/>
            </ac:spMkLst>
          </pc:spChg>
          <pc:spChg chg="del">
            <ac:chgData name="Ashley2, Claire" userId="08c6f280-f140-4b10-bfbc-b7e4400704f5" providerId="ADAL" clId="{6F49D35A-B8BA-4CC9-B2BB-43966F13E633}" dt="2021-07-08T08:32:53.357" v="0"/>
            <ac:spMkLst>
              <pc:docMk/>
              <pc:sldMasterMk cId="3311906659" sldId="2147483658"/>
              <pc:sldLayoutMk cId="1611426682" sldId="2147483677"/>
              <ac:spMk id="17" creationId="{00000000-0000-0000-0000-000000000000}"/>
            </ac:spMkLst>
          </pc:spChg>
        </pc:sldLayoutChg>
        <pc:sldLayoutChg chg="delSp del">
          <pc:chgData name="Ashley2, Claire" userId="08c6f280-f140-4b10-bfbc-b7e4400704f5" providerId="ADAL" clId="{6F49D35A-B8BA-4CC9-B2BB-43966F13E633}" dt="2021-07-08T08:37:25.111" v="225" actId="47"/>
          <pc:sldLayoutMkLst>
            <pc:docMk/>
            <pc:sldMasterMk cId="3311906659" sldId="2147483658"/>
            <pc:sldLayoutMk cId="1263201016" sldId="2147483678"/>
          </pc:sldLayoutMkLst>
          <pc:grpChg chg="del">
            <ac:chgData name="Ashley2, Claire" userId="08c6f280-f140-4b10-bfbc-b7e4400704f5" providerId="ADAL" clId="{6F49D35A-B8BA-4CC9-B2BB-43966F13E633}" dt="2021-07-08T08:32:53.357" v="0"/>
            <ac:grpSpMkLst>
              <pc:docMk/>
              <pc:sldMasterMk cId="3311906659" sldId="2147483658"/>
              <pc:sldLayoutMk cId="1263201016" sldId="2147483678"/>
              <ac:grpSpMk id="41" creationId="{00000000-0000-0000-0000-000000000000}"/>
            </ac:grpSpMkLst>
          </pc:grpChg>
        </pc:sldLayoutChg>
        <pc:sldLayoutChg chg="delSp">
          <pc:chgData name="Ashley2, Claire" userId="08c6f280-f140-4b10-bfbc-b7e4400704f5" providerId="ADAL" clId="{6F49D35A-B8BA-4CC9-B2BB-43966F13E633}" dt="2021-07-08T08:32:53.357" v="0"/>
          <pc:sldLayoutMkLst>
            <pc:docMk/>
            <pc:sldMasterMk cId="3311906659" sldId="2147483658"/>
            <pc:sldLayoutMk cId="1177563470" sldId="2147483679"/>
          </pc:sldLayoutMkLst>
          <pc:grpChg chg="del">
            <ac:chgData name="Ashley2, Claire" userId="08c6f280-f140-4b10-bfbc-b7e4400704f5" providerId="ADAL" clId="{6F49D35A-B8BA-4CC9-B2BB-43966F13E633}" dt="2021-07-08T08:32:53.357" v="0"/>
            <ac:grpSpMkLst>
              <pc:docMk/>
              <pc:sldMasterMk cId="3311906659" sldId="2147483658"/>
              <pc:sldLayoutMk cId="1177563470" sldId="2147483679"/>
              <ac:grpSpMk id="53" creationId="{00000000-0000-0000-0000-000000000000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2978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354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c2044a23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c2044a23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13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c2044a23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c2044a23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497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c2044a23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c2044a23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8739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c2044a23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c2044a23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918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79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27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772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747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60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422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8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c2044a23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c2044a23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874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c2044a23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c2044a23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206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c2044a23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c2044a23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385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30408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340724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3770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710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751253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6168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77968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77550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39900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431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5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0095183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80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066887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5834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918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0635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994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206318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119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9" r:id="rId19"/>
  </p:sldLayoutIdLst>
  <p:transition>
    <p:fade thruBlk="1"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1411357" y="1296086"/>
            <a:ext cx="6818738" cy="2202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Promoting Self-Regulation</a:t>
            </a:r>
            <a:endParaRPr dirty="0"/>
          </a:p>
          <a:p>
            <a:pPr lvl="0"/>
            <a:r>
              <a:rPr lang="en" sz="3000" dirty="0"/>
              <a:t>Using the Zones of Regulation</a:t>
            </a:r>
            <a:br>
              <a:rPr lang="en" sz="3000" dirty="0"/>
            </a:br>
            <a:r>
              <a:rPr lang="en" sz="3000" b="0" dirty="0"/>
              <a:t>Developed by </a:t>
            </a:r>
            <a:r>
              <a:rPr lang="it-IT" sz="3200" b="0" dirty="0"/>
              <a:t>Leah Kuypers, MA Ed., OTR/L.</a:t>
            </a:r>
            <a:br>
              <a:rPr lang="it-IT" sz="3200" b="0" dirty="0"/>
            </a:br>
            <a:r>
              <a:rPr lang="it-IT" sz="3200" b="0" dirty="0"/>
              <a:t> </a:t>
            </a:r>
            <a:endParaRPr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7002684" y="4548851"/>
            <a:ext cx="206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CPD by Claire Ashley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263" name="Google Shape;263;p29"/>
          <p:cNvSpPr txBox="1">
            <a:spLocks noGrp="1"/>
          </p:cNvSpPr>
          <p:nvPr>
            <p:ph type="subTitle" idx="4294967295"/>
          </p:nvPr>
        </p:nvSpPr>
        <p:spPr>
          <a:xfrm>
            <a:off x="1046577" y="360098"/>
            <a:ext cx="7650162" cy="1247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school each class has a “Zones” display, children will have regular opportunities to alert adults  to dysregulation and express their feelings.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 </a:t>
            </a:r>
            <a:endParaRPr sz="36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/>
          </a:p>
        </p:txBody>
      </p:sp>
      <p:pic>
        <p:nvPicPr>
          <p:cNvPr id="265" name="Google Shape;2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38" y="1884986"/>
            <a:ext cx="1624100" cy="23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8908" y="2323473"/>
            <a:ext cx="1624100" cy="216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9764" y="1884986"/>
            <a:ext cx="1836625" cy="104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7508" y="2694027"/>
            <a:ext cx="1904850" cy="14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6358" y="3028152"/>
            <a:ext cx="2060032" cy="165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2FBAC-3675-46F6-8655-AEB567DAE38F}"/>
              </a:ext>
            </a:extLst>
          </p:cNvPr>
          <p:cNvSpPr txBox="1"/>
          <p:nvPr/>
        </p:nvSpPr>
        <p:spPr>
          <a:xfrm>
            <a:off x="1285513" y="443386"/>
            <a:ext cx="688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>
                <a:solidFill>
                  <a:schemeClr val="tx1"/>
                </a:solidFill>
              </a:rPr>
              <a:t>How to use the Zones 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12" name="Google Shape;256;p28">
            <a:extLst>
              <a:ext uri="{FF2B5EF4-FFF2-40B4-BE49-F238E27FC236}">
                <a16:creationId xmlns:a16="http://schemas.microsoft.com/office/drawing/2014/main" id="{045C0D3C-C8E8-4AC3-9E0B-34C841A2A7AE}"/>
              </a:ext>
            </a:extLst>
          </p:cNvPr>
          <p:cNvSpPr txBox="1">
            <a:spLocks/>
          </p:cNvSpPr>
          <p:nvPr/>
        </p:nvSpPr>
        <p:spPr>
          <a:xfrm>
            <a:off x="347240" y="1199065"/>
            <a:ext cx="8025030" cy="3944435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+mn-lt"/>
                <a:ea typeface="Cabin"/>
                <a:cs typeface="Cabin"/>
                <a:sym typeface="Cabin"/>
              </a:rPr>
              <a:t>Help your child to recognise their ‘zone’, discussing how this feels using three senses- “What does Green Zone look, feel and sound like .”</a:t>
            </a:r>
            <a:br>
              <a:rPr lang="en-GB" sz="1600">
                <a:solidFill>
                  <a:schemeClr val="tx1"/>
                </a:solidFill>
                <a:latin typeface="+mn-lt"/>
                <a:ea typeface="Cabin"/>
                <a:cs typeface="Cabin"/>
                <a:sym typeface="Cabin"/>
              </a:rPr>
            </a:br>
            <a:br>
              <a:rPr lang="en-GB" sz="1600">
                <a:solidFill>
                  <a:schemeClr val="tx1"/>
                </a:solidFill>
                <a:latin typeface="+mn-lt"/>
                <a:ea typeface="Cabin"/>
                <a:cs typeface="Cabin"/>
                <a:sym typeface="Cabin"/>
              </a:rPr>
            </a:br>
            <a:r>
              <a:rPr lang="en-GB" sz="1600">
                <a:solidFill>
                  <a:schemeClr val="tx1"/>
                </a:solidFill>
                <a:latin typeface="+mn-lt"/>
              </a:rPr>
              <a:t>Validate what Zone you and your children are in and help them brainstorm expected ways to self-regulate, using tools if necessary, so their behaviour is expected for the context.</a:t>
            </a:r>
            <a:br>
              <a:rPr lang="en-GB" sz="1600">
                <a:solidFill>
                  <a:schemeClr val="tx1"/>
                </a:solidFill>
                <a:latin typeface="+mn-lt"/>
                <a:ea typeface="Cabin"/>
                <a:cs typeface="Cabin"/>
                <a:sym typeface="Cabin"/>
              </a:rPr>
            </a:br>
            <a:r>
              <a:rPr lang="en-GB" sz="1600">
                <a:solidFill>
                  <a:srgbClr val="00B050"/>
                </a:solidFill>
                <a:latin typeface="+mn-lt"/>
                <a:ea typeface="Cabin"/>
                <a:cs typeface="Cabin"/>
                <a:sym typeface="Cabin"/>
              </a:rPr>
              <a:t>“</a:t>
            </a:r>
            <a:r>
              <a:rPr lang="en-GB" sz="1600">
                <a:solidFill>
                  <a:srgbClr val="00B050"/>
                </a:solidFill>
                <a:latin typeface="+mn-lt"/>
              </a:rPr>
              <a:t>This is really frustrating me and making me go into the Yellow Zone. I need to use a tool to calm down. I will take some deep breaths.” </a:t>
            </a:r>
            <a:br>
              <a:rPr lang="en-GB" sz="1600">
                <a:solidFill>
                  <a:srgbClr val="FFFF00"/>
                </a:solidFill>
                <a:latin typeface="+mn-lt"/>
              </a:rPr>
            </a:br>
            <a:br>
              <a:rPr lang="en-GB" sz="1600">
                <a:solidFill>
                  <a:schemeClr val="tx1"/>
                </a:solidFill>
                <a:latin typeface="+mn-lt"/>
              </a:rPr>
            </a:br>
            <a:r>
              <a:rPr lang="en-GB" sz="1600">
                <a:solidFill>
                  <a:schemeClr val="tx1"/>
                </a:solidFill>
                <a:latin typeface="+mn-lt"/>
              </a:rPr>
              <a:t>It is important to note that everyone experiences all of the Zones—the Red and Yellow Zones are not the “bad” or “naughty” Zones. We all experience all of the zones</a:t>
            </a:r>
            <a:endParaRPr lang="en-GB" sz="1600" dirty="0">
              <a:solidFill>
                <a:schemeClr val="tx1"/>
              </a:solidFill>
              <a:latin typeface="+mn-lt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08963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>
            <a:spLocks noGrp="1"/>
          </p:cNvSpPr>
          <p:nvPr>
            <p:ph type="title"/>
          </p:nvPr>
        </p:nvSpPr>
        <p:spPr>
          <a:xfrm>
            <a:off x="1278536" y="457200"/>
            <a:ext cx="6760563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 dirty="0"/>
              <a:t>Other useful phrases to label and validate feelings</a:t>
            </a:r>
            <a:endParaRPr sz="3600" u="sng" dirty="0"/>
          </a:p>
        </p:txBody>
      </p:sp>
      <p:sp>
        <p:nvSpPr>
          <p:cNvPr id="309" name="Google Shape;309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BB5DC-F789-4B23-B560-EDF8FACE3CDC}"/>
              </a:ext>
            </a:extLst>
          </p:cNvPr>
          <p:cNvSpPr txBox="1"/>
          <p:nvPr/>
        </p:nvSpPr>
        <p:spPr>
          <a:xfrm>
            <a:off x="1064418" y="1823978"/>
            <a:ext cx="59650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Did it make you feel _____ when ______? </a:t>
            </a:r>
          </a:p>
          <a:p>
            <a:r>
              <a:rPr lang="en-GB" dirty="0"/>
              <a:t>Were you feeling ______ when ______? </a:t>
            </a:r>
          </a:p>
          <a:p>
            <a:r>
              <a:rPr lang="en-GB" dirty="0"/>
              <a:t>It sounds like that made you feel ________. </a:t>
            </a:r>
          </a:p>
          <a:p>
            <a:r>
              <a:rPr lang="en-GB" dirty="0"/>
              <a:t>That would make me feel ________ too.</a:t>
            </a:r>
          </a:p>
          <a:p>
            <a:r>
              <a:rPr lang="en-GB" dirty="0"/>
              <a:t> It makes me feel __________ when _______ happens also.</a:t>
            </a:r>
          </a:p>
          <a:p>
            <a:r>
              <a:rPr lang="en-GB" dirty="0"/>
              <a:t> It looks like you’re very happy. </a:t>
            </a:r>
          </a:p>
          <a:p>
            <a:r>
              <a:rPr lang="en-GB" dirty="0"/>
              <a:t>You seem a bit sad. </a:t>
            </a:r>
          </a:p>
          <a:p>
            <a:r>
              <a:rPr lang="en-GB" dirty="0"/>
              <a:t>Are you feeling annoyed? </a:t>
            </a:r>
          </a:p>
          <a:p>
            <a:r>
              <a:rPr lang="en-GB" dirty="0"/>
              <a:t>It sounds like you were really scared. </a:t>
            </a:r>
          </a:p>
          <a:p>
            <a:r>
              <a:rPr lang="en-GB" dirty="0"/>
              <a:t>I bet that made you pretty grumpy. </a:t>
            </a:r>
          </a:p>
        </p:txBody>
      </p:sp>
    </p:spTree>
    <p:extLst>
      <p:ext uri="{BB962C8B-B14F-4D97-AF65-F5344CB8AC3E}">
        <p14:creationId xmlns:p14="http://schemas.microsoft.com/office/powerpoint/2010/main" val="355767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>
            <a:spLocks noGrp="1"/>
          </p:cNvSpPr>
          <p:nvPr>
            <p:ph type="title"/>
          </p:nvPr>
        </p:nvSpPr>
        <p:spPr>
          <a:xfrm>
            <a:off x="2939824" y="416843"/>
            <a:ext cx="6760563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 dirty="0"/>
              <a:t>Using Tools</a:t>
            </a:r>
            <a:endParaRPr sz="3600" u="sng" dirty="0"/>
          </a:p>
        </p:txBody>
      </p:sp>
      <p:sp>
        <p:nvSpPr>
          <p:cNvPr id="309" name="Google Shape;309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310" name="Google Shape;310;p34"/>
          <p:cNvSpPr txBox="1"/>
          <p:nvPr/>
        </p:nvSpPr>
        <p:spPr>
          <a:xfrm>
            <a:off x="567741" y="1147168"/>
            <a:ext cx="7920275" cy="3329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Create a toolkit together to help your child self-regulate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A kit could include :</a:t>
            </a:r>
            <a:endParaRPr sz="18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Worry Stone </a:t>
            </a:r>
            <a:endParaRPr sz="11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Cards with calming choices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Colouring</a:t>
            </a:r>
            <a:endParaRPr sz="11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Sensory bottles</a:t>
            </a:r>
            <a:endParaRPr sz="11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Stress ball</a:t>
            </a:r>
            <a:endParaRPr sz="11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-GB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Breathing cards</a:t>
            </a:r>
            <a:endParaRPr sz="11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Anything else you choose to add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Fidgets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Push /Pull something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Counting to 10 forwards/backwards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Drink a glass of water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-"/>
            </a:pPr>
            <a:r>
              <a:rPr lang="en" sz="11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So star jumps</a:t>
            </a:r>
            <a:endParaRPr sz="11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11" name="Google Shape;311;p34"/>
          <p:cNvPicPr preferRelativeResize="0"/>
          <p:nvPr/>
        </p:nvPicPr>
        <p:blipFill rotWithShape="1">
          <a:blip r:embed="rId3">
            <a:alphaModFix/>
          </a:blip>
          <a:srcRect t="8103" b="30084"/>
          <a:stretch/>
        </p:blipFill>
        <p:spPr>
          <a:xfrm>
            <a:off x="5135911" y="1829150"/>
            <a:ext cx="3280300" cy="152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F1CA0D-817C-48E7-AFCC-3A28AAAA6B78}"/>
              </a:ext>
            </a:extLst>
          </p:cNvPr>
          <p:cNvSpPr txBox="1"/>
          <p:nvPr/>
        </p:nvSpPr>
        <p:spPr>
          <a:xfrm>
            <a:off x="4851385" y="3519422"/>
            <a:ext cx="332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Their emotional tool kit should always be available to the them 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>
            <a:spLocks noGrp="1"/>
          </p:cNvSpPr>
          <p:nvPr>
            <p:ph type="title"/>
          </p:nvPr>
        </p:nvSpPr>
        <p:spPr>
          <a:xfrm>
            <a:off x="1261641" y="436788"/>
            <a:ext cx="5422059" cy="1144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 dirty="0"/>
              <a:t>Understanding Triggers</a:t>
            </a:r>
            <a:endParaRPr sz="3600" u="sng"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pic>
        <p:nvPicPr>
          <p:cNvPr id="318" name="Google Shape;3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601" y="543525"/>
            <a:ext cx="2044900" cy="42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 txBox="1"/>
          <p:nvPr/>
        </p:nvSpPr>
        <p:spPr>
          <a:xfrm>
            <a:off x="496376" y="1076836"/>
            <a:ext cx="6441900" cy="362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bin"/>
                <a:ea typeface="Cabin"/>
                <a:cs typeface="Cabin"/>
                <a:sym typeface="Cabin"/>
              </a:rPr>
              <a:t>A trigger is an irritant that causes a child to become less regulated</a:t>
            </a:r>
            <a:endParaRPr sz="18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Cabin"/>
              <a:ea typeface="Cabin"/>
              <a:cs typeface="Cabin"/>
              <a:sym typeface="Cabi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abin"/>
                <a:ea typeface="Cabin"/>
                <a:cs typeface="Cabin"/>
                <a:sym typeface="Cabin"/>
              </a:rPr>
              <a:t>What pushes your buttons? What is a trigger for you?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Cabin"/>
              <a:ea typeface="Cabin"/>
              <a:cs typeface="Cabin"/>
              <a:sym typeface="Cabi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abin"/>
                <a:ea typeface="Cabin"/>
                <a:cs typeface="Cabin"/>
                <a:sym typeface="Cabin"/>
              </a:rPr>
              <a:t>Think of your dysregulated child . What triggers them? What can you do to be proactive?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-"/>
            </a:pPr>
            <a:r>
              <a:rPr lang="en" sz="1800" dirty="0">
                <a:latin typeface="Cabin"/>
                <a:ea typeface="Cabin"/>
                <a:cs typeface="Cabin"/>
                <a:sym typeface="Cabin"/>
              </a:rPr>
              <a:t>We can intervene and be</a:t>
            </a:r>
            <a:r>
              <a:rPr lang="en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proactive- </a:t>
            </a:r>
            <a:r>
              <a:rPr lang="en" sz="1800" dirty="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“ I can see that your sister has made you upset with her words, it looks like you might be in the blue zone, try this tool to help.”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sp>
        <p:nvSpPr>
          <p:cNvPr id="6" name="Google Shape;286;p31">
            <a:extLst>
              <a:ext uri="{FF2B5EF4-FFF2-40B4-BE49-F238E27FC236}">
                <a16:creationId xmlns:a16="http://schemas.microsoft.com/office/drawing/2014/main" id="{637EEB48-334B-4AA8-B63D-CDD3570F071E}"/>
              </a:ext>
            </a:extLst>
          </p:cNvPr>
          <p:cNvSpPr txBox="1"/>
          <p:nvPr/>
        </p:nvSpPr>
        <p:spPr>
          <a:xfrm>
            <a:off x="1114426" y="2067388"/>
            <a:ext cx="6423090" cy="344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I am feeling _____ANXIOUS- Yellow_______. </a:t>
            </a:r>
            <a:endParaRPr sz="18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rgbClr val="00AE9D"/>
                </a:solidFill>
                <a:latin typeface="Cabin"/>
                <a:ea typeface="Cabin"/>
                <a:cs typeface="Cabin"/>
                <a:sym typeface="Cabin"/>
              </a:rPr>
              <a:t>(Know the zone.)</a:t>
            </a:r>
            <a:endParaRPr sz="1800" i="1" dirty="0">
              <a:solidFill>
                <a:srgbClr val="00AE9D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I need to ____CALM DOWN_______. </a:t>
            </a:r>
            <a:endParaRPr sz="18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rgbClr val="00AE9D"/>
                </a:solidFill>
                <a:latin typeface="Cabin"/>
                <a:ea typeface="Cabin"/>
                <a:cs typeface="Cabin"/>
                <a:sym typeface="Cabin"/>
              </a:rPr>
              <a:t>(Know if they need more energy or less energy.)</a:t>
            </a:r>
            <a:endParaRPr sz="1800" i="1" dirty="0">
              <a:solidFill>
                <a:srgbClr val="00AE9D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4C52"/>
                </a:solidFill>
                <a:latin typeface="Cabin"/>
                <a:ea typeface="Cabin"/>
                <a:cs typeface="Cabin"/>
                <a:sym typeface="Cabin"/>
              </a:rPr>
              <a:t>I can ____USE MY BREATHING CARDS_____________. </a:t>
            </a:r>
            <a:endParaRPr sz="18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rgbClr val="00AE9D"/>
                </a:solidFill>
                <a:latin typeface="Cabin"/>
                <a:ea typeface="Cabin"/>
                <a:cs typeface="Cabin"/>
                <a:sym typeface="Cabin"/>
              </a:rPr>
              <a:t>(Know what tool to use .)</a:t>
            </a:r>
            <a:endParaRPr sz="1800" i="1" dirty="0">
              <a:solidFill>
                <a:srgbClr val="00AE9D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4C5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4DC9C-FAD8-4A38-8AC7-5EE2A7C103B9}"/>
              </a:ext>
            </a:extLst>
          </p:cNvPr>
          <p:cNvSpPr txBox="1"/>
          <p:nvPr/>
        </p:nvSpPr>
        <p:spPr>
          <a:xfrm>
            <a:off x="615070" y="1229761"/>
            <a:ext cx="7671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goal is for the child to be able to identify which zone they are in and how they are feeling. Then for them to choose a tool that is best for them before their behaviour escalates.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3856E-9C85-4333-BD52-2CAC34F6BA6C}"/>
              </a:ext>
            </a:extLst>
          </p:cNvPr>
          <p:cNvSpPr txBox="1"/>
          <p:nvPr/>
        </p:nvSpPr>
        <p:spPr>
          <a:xfrm>
            <a:off x="1285513" y="443386"/>
            <a:ext cx="688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>
                <a:solidFill>
                  <a:schemeClr val="tx1"/>
                </a:solidFill>
              </a:rPr>
              <a:t>The goal…</a:t>
            </a:r>
            <a:r>
              <a:rPr lang="en-GB" sz="4800" dirty="0">
                <a:solidFill>
                  <a:schemeClr val="bg1"/>
                </a:solidFill>
              </a:rPr>
              <a:t>the </a:t>
            </a:r>
            <a:r>
              <a:rPr lang="en-GB" sz="4800" b="1" dirty="0">
                <a:solidFill>
                  <a:schemeClr val="bg1"/>
                </a:solidFill>
              </a:rPr>
              <a:t>classroom: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112" name="Google Shape;112;p13"/>
          <p:cNvSpPr txBox="1">
            <a:spLocks noGrp="1"/>
          </p:cNvSpPr>
          <p:nvPr>
            <p:ph type="ctrTitle" idx="4294967295"/>
          </p:nvPr>
        </p:nvSpPr>
        <p:spPr>
          <a:xfrm>
            <a:off x="892175" y="465450"/>
            <a:ext cx="7772400" cy="1158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>
                <a:solidFill>
                  <a:schemeClr val="tx1"/>
                </a:solidFill>
              </a:rPr>
              <a:t>What is Self-Regulation?</a:t>
            </a:r>
            <a:endParaRPr sz="4800" u="sng" dirty="0">
              <a:solidFill>
                <a:schemeClr val="tx1"/>
              </a:solidFill>
            </a:endParaRP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4294967295"/>
          </p:nvPr>
        </p:nvSpPr>
        <p:spPr>
          <a:xfrm>
            <a:off x="533702" y="1374137"/>
            <a:ext cx="8251825" cy="1587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Self-regulation is our ability to control our own thoughts, emotions, and behaviours in relation to our environment.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At WWJS we use the Zones of Regulation combined with emotional coaching to promote good self-regulation and emotional literacy.</a:t>
            </a:r>
            <a:endParaRPr sz="3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3"/>
          <p:cNvSpPr/>
          <p:nvPr/>
        </p:nvSpPr>
        <p:spPr>
          <a:xfrm rot="10286814">
            <a:off x="6517841" y="910624"/>
            <a:ext cx="177684" cy="1696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13"/>
          <p:cNvSpPr/>
          <p:nvPr/>
        </p:nvSpPr>
        <p:spPr>
          <a:xfrm rot="-1627561">
            <a:off x="7434266" y="487482"/>
            <a:ext cx="280162" cy="2675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13"/>
          <p:cNvSpPr/>
          <p:nvPr/>
        </p:nvSpPr>
        <p:spPr>
          <a:xfrm rot="1504353">
            <a:off x="8286639" y="1949364"/>
            <a:ext cx="280176" cy="2675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3"/>
          <p:cNvSpPr/>
          <p:nvPr/>
        </p:nvSpPr>
        <p:spPr>
          <a:xfrm rot="1973881">
            <a:off x="8382796" y="1130188"/>
            <a:ext cx="192944" cy="18422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9" name="Google Shape;123;p14">
            <a:extLst>
              <a:ext uri="{FF2B5EF4-FFF2-40B4-BE49-F238E27FC236}">
                <a16:creationId xmlns:a16="http://schemas.microsoft.com/office/drawing/2014/main" id="{6C482416-6280-4F6D-A300-4EC83907168C}"/>
              </a:ext>
            </a:extLst>
          </p:cNvPr>
          <p:cNvSpPr txBox="1">
            <a:spLocks/>
          </p:cNvSpPr>
          <p:nvPr/>
        </p:nvSpPr>
        <p:spPr>
          <a:xfrm>
            <a:off x="576477" y="534016"/>
            <a:ext cx="7772400" cy="1158875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3600" u="sng">
                <a:solidFill>
                  <a:srgbClr val="004C52"/>
                </a:solidFill>
              </a:rPr>
              <a:t>Examples of Self-Regulation</a:t>
            </a:r>
            <a:endParaRPr lang="en-GB" sz="3600" u="sng" dirty="0">
              <a:solidFill>
                <a:srgbClr val="004C52"/>
              </a:solidFill>
            </a:endParaRPr>
          </a:p>
        </p:txBody>
      </p:sp>
      <p:sp>
        <p:nvSpPr>
          <p:cNvPr id="10" name="Google Shape;124;p14">
            <a:extLst>
              <a:ext uri="{FF2B5EF4-FFF2-40B4-BE49-F238E27FC236}">
                <a16:creationId xmlns:a16="http://schemas.microsoft.com/office/drawing/2014/main" id="{2AD7926E-29A4-4EDA-84E8-4663787CA87C}"/>
              </a:ext>
            </a:extLst>
          </p:cNvPr>
          <p:cNvSpPr txBox="1">
            <a:spLocks/>
          </p:cNvSpPr>
          <p:nvPr/>
        </p:nvSpPr>
        <p:spPr>
          <a:xfrm>
            <a:off x="576477" y="1339133"/>
            <a:ext cx="3957638" cy="21113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◆"/>
            </a:pPr>
            <a:r>
              <a:rPr lang="en-GB" sz="2000"/>
              <a:t>Resisting an emotional outburst when something or someone upsets us</a:t>
            </a:r>
          </a:p>
          <a:p>
            <a:pPr marL="457200" indent="-3556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◆"/>
            </a:pPr>
            <a:r>
              <a:rPr lang="en-GB" sz="2000"/>
              <a:t>Focusing on work when distractions are near</a:t>
            </a:r>
          </a:p>
          <a:p>
            <a:pPr marL="457200" indent="-3556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◆"/>
            </a:pPr>
            <a:r>
              <a:rPr lang="en-GB" sz="2000"/>
              <a:t>Delaying gratification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Arial"/>
              <a:buNone/>
            </a:pPr>
            <a:endParaRPr lang="en-GB" sz="2000"/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Arial"/>
              <a:buNone/>
            </a:pPr>
            <a:endParaRPr lang="en-GB" sz="2000" dirty="0"/>
          </a:p>
        </p:txBody>
      </p:sp>
      <p:sp>
        <p:nvSpPr>
          <p:cNvPr id="11" name="Google Shape;133;p14">
            <a:extLst>
              <a:ext uri="{FF2B5EF4-FFF2-40B4-BE49-F238E27FC236}">
                <a16:creationId xmlns:a16="http://schemas.microsoft.com/office/drawing/2014/main" id="{083ACAA2-03A4-40C6-BC36-4FECA9CB6DD7}"/>
              </a:ext>
            </a:extLst>
          </p:cNvPr>
          <p:cNvSpPr txBox="1">
            <a:spLocks/>
          </p:cNvSpPr>
          <p:nvPr/>
        </p:nvSpPr>
        <p:spPr>
          <a:xfrm>
            <a:off x="4560140" y="1523824"/>
            <a:ext cx="3959225" cy="21113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◆"/>
            </a:pPr>
            <a:r>
              <a:rPr lang="en-GB" sz="2000"/>
              <a:t>Calming ourselves down when feeling anxious or worried</a:t>
            </a:r>
          </a:p>
          <a:p>
            <a:pPr marL="457200" indent="-3556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◆"/>
            </a:pPr>
            <a:r>
              <a:rPr lang="en-GB" sz="2000"/>
              <a:t>Transitioning from one task to another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Arial"/>
              <a:buNone/>
            </a:pPr>
            <a:endParaRPr lang="en-GB" sz="2000"/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Arial"/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1950137" y="52077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The Zones Framework</a:t>
            </a:r>
            <a:endParaRPr u="sng" dirty="0"/>
          </a:p>
        </p:txBody>
      </p:sp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199" name="Google Shape;199;p22"/>
          <p:cNvSpPr/>
          <p:nvPr/>
        </p:nvSpPr>
        <p:spPr>
          <a:xfrm>
            <a:off x="575825" y="1236333"/>
            <a:ext cx="3763200" cy="338639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22"/>
          <p:cNvSpPr/>
          <p:nvPr/>
        </p:nvSpPr>
        <p:spPr>
          <a:xfrm>
            <a:off x="4773975" y="1236334"/>
            <a:ext cx="3763200" cy="338639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Cabin"/>
                <a:ea typeface="Cabin"/>
                <a:cs typeface="Cabin"/>
                <a:sym typeface="Cabin"/>
              </a:rPr>
              <a:t>What it IS NOT</a:t>
            </a: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AE9D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 discipline model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AE9D"/>
              </a:buClr>
              <a:buSzPts val="1800"/>
              <a:buFont typeface="Cabin"/>
              <a:buChar char="●"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A behaviour management tool</a:t>
            </a: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AE9D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 reactive behaviour approach</a:t>
            </a: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AE9D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 way to shame negative behaviour</a:t>
            </a: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AE9D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Punitive in nature</a:t>
            </a: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AE9D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AE9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773825" y="1612934"/>
            <a:ext cx="3367200" cy="27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What it IS:</a:t>
            </a: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AE9D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 teaching tool</a:t>
            </a: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AE9D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 thinking framework</a:t>
            </a: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AE9D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 way to nurture development of social-emotional skills</a:t>
            </a: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AE9D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 way to promote emotional literacy</a:t>
            </a:r>
            <a:endParaRPr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1633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BE33F"/>
                </a:solidFill>
              </a:rPr>
              <a:t>5</a:t>
            </a:fld>
            <a:endParaRPr dirty="0">
              <a:solidFill>
                <a:srgbClr val="ABE33F"/>
              </a:solidFill>
            </a:endParaRPr>
          </a:p>
        </p:txBody>
      </p:sp>
      <p:pic>
        <p:nvPicPr>
          <p:cNvPr id="208" name="Google Shape;2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70" y="546653"/>
            <a:ext cx="7613373" cy="408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474000" y="456862"/>
            <a:ext cx="32892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00FF"/>
                </a:solidFill>
              </a:rPr>
              <a:t>Blue Zone</a:t>
            </a:r>
            <a:endParaRPr sz="4800" dirty="0">
              <a:solidFill>
                <a:srgbClr val="0000FF"/>
              </a:solidFill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pic>
        <p:nvPicPr>
          <p:cNvPr id="215" name="Google Shape;215;p24"/>
          <p:cNvPicPr preferRelativeResize="0"/>
          <p:nvPr/>
        </p:nvPicPr>
        <p:blipFill rotWithShape="1">
          <a:blip r:embed="rId3">
            <a:alphaModFix/>
          </a:blip>
          <a:srcRect l="6627" t="5301" r="6279" b="6483"/>
          <a:stretch/>
        </p:blipFill>
        <p:spPr>
          <a:xfrm>
            <a:off x="3365025" y="3723208"/>
            <a:ext cx="1348375" cy="128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4">
            <a:alphaModFix/>
          </a:blip>
          <a:srcRect l="6664" r="6673"/>
          <a:stretch/>
        </p:blipFill>
        <p:spPr>
          <a:xfrm>
            <a:off x="7153125" y="2940275"/>
            <a:ext cx="1493200" cy="18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 rotWithShape="1">
          <a:blip r:embed="rId5">
            <a:alphaModFix/>
          </a:blip>
          <a:srcRect r="36860"/>
          <a:stretch/>
        </p:blipFill>
        <p:spPr>
          <a:xfrm>
            <a:off x="5446650" y="2407304"/>
            <a:ext cx="1493200" cy="159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6">
            <a:alphaModFix/>
          </a:blip>
          <a:srcRect l="20280" r="12297"/>
          <a:stretch/>
        </p:blipFill>
        <p:spPr>
          <a:xfrm>
            <a:off x="6939850" y="729336"/>
            <a:ext cx="1493200" cy="147388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658949" y="1391008"/>
            <a:ext cx="43152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Low state of alertness</a:t>
            </a:r>
            <a:endParaRPr sz="1800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Low energy</a:t>
            </a:r>
            <a:endParaRPr sz="1800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Slow to get started</a:t>
            </a:r>
            <a:endParaRPr sz="1800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Bored</a:t>
            </a:r>
            <a:endParaRPr sz="1800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Tired</a:t>
            </a:r>
            <a:endParaRPr sz="1800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Sad, Down in the dumps</a:t>
            </a:r>
            <a:endParaRPr sz="1800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Disappointed</a:t>
            </a:r>
            <a:endParaRPr sz="1800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Sick</a:t>
            </a:r>
            <a:endParaRPr sz="1800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Depressed</a:t>
            </a:r>
            <a:endParaRPr sz="1800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Shy</a:t>
            </a:r>
            <a:endParaRPr sz="1800" dirty="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747650" y="547814"/>
            <a:ext cx="40341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88847"/>
                </a:solidFill>
              </a:rPr>
              <a:t>Green Zone</a:t>
            </a:r>
            <a:endParaRPr sz="4800" dirty="0">
              <a:solidFill>
                <a:srgbClr val="088847"/>
              </a:solidFill>
            </a:endParaRPr>
          </a:p>
        </p:txBody>
      </p:sp>
      <p:sp>
        <p:nvSpPr>
          <p:cNvPr id="225" name="Google Shape;225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226" name="Google Shape;226;p25"/>
          <p:cNvSpPr txBox="1"/>
          <p:nvPr/>
        </p:nvSpPr>
        <p:spPr>
          <a:xfrm>
            <a:off x="747650" y="1448687"/>
            <a:ext cx="43152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88847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88847"/>
                </a:solidFill>
                <a:latin typeface="Cabin"/>
                <a:ea typeface="Cabin"/>
                <a:cs typeface="Cabin"/>
                <a:sym typeface="Cabin"/>
              </a:rPr>
              <a:t>Ideal state of alertness</a:t>
            </a:r>
            <a:endParaRPr sz="1800" dirty="0">
              <a:solidFill>
                <a:srgbClr val="08884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88847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88847"/>
                </a:solidFill>
                <a:latin typeface="Cabin"/>
                <a:ea typeface="Cabin"/>
                <a:cs typeface="Cabin"/>
                <a:sym typeface="Cabin"/>
              </a:rPr>
              <a:t>Just-right amount of energy</a:t>
            </a:r>
            <a:endParaRPr sz="1800" dirty="0">
              <a:solidFill>
                <a:srgbClr val="08884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88847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88847"/>
                </a:solidFill>
                <a:latin typeface="Cabin"/>
                <a:ea typeface="Cabin"/>
                <a:cs typeface="Cabin"/>
                <a:sym typeface="Cabin"/>
              </a:rPr>
              <a:t>Gets started easily</a:t>
            </a:r>
            <a:endParaRPr sz="1800" dirty="0">
              <a:solidFill>
                <a:srgbClr val="08884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88847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88847"/>
                </a:solidFill>
                <a:latin typeface="Cabin"/>
                <a:ea typeface="Cabin"/>
                <a:cs typeface="Cabin"/>
                <a:sym typeface="Cabin"/>
              </a:rPr>
              <a:t>Happy</a:t>
            </a:r>
            <a:endParaRPr sz="1800" dirty="0">
              <a:solidFill>
                <a:srgbClr val="08884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88847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88847"/>
                </a:solidFill>
                <a:latin typeface="Cabin"/>
                <a:ea typeface="Cabin"/>
                <a:cs typeface="Cabin"/>
                <a:sym typeface="Cabin"/>
              </a:rPr>
              <a:t>Positive</a:t>
            </a:r>
            <a:endParaRPr sz="1800" dirty="0">
              <a:solidFill>
                <a:srgbClr val="08884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88847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88847"/>
                </a:solidFill>
                <a:latin typeface="Cabin"/>
                <a:ea typeface="Cabin"/>
                <a:cs typeface="Cabin"/>
                <a:sym typeface="Cabin"/>
              </a:rPr>
              <a:t>Thankful</a:t>
            </a:r>
            <a:endParaRPr sz="1800" dirty="0">
              <a:solidFill>
                <a:srgbClr val="08884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88847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88847"/>
                </a:solidFill>
                <a:latin typeface="Cabin"/>
                <a:ea typeface="Cabin"/>
                <a:cs typeface="Cabin"/>
                <a:sym typeface="Cabin"/>
              </a:rPr>
              <a:t>Proud</a:t>
            </a:r>
            <a:endParaRPr sz="1800" dirty="0">
              <a:solidFill>
                <a:srgbClr val="08884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88847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88847"/>
                </a:solidFill>
                <a:latin typeface="Cabin"/>
                <a:ea typeface="Cabin"/>
                <a:cs typeface="Cabin"/>
                <a:sym typeface="Cabin"/>
              </a:rPr>
              <a:t>Calm</a:t>
            </a:r>
            <a:endParaRPr sz="1800" dirty="0">
              <a:solidFill>
                <a:srgbClr val="08884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88847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88847"/>
                </a:solidFill>
                <a:latin typeface="Cabin"/>
                <a:ea typeface="Cabin"/>
                <a:cs typeface="Cabin"/>
                <a:sym typeface="Cabin"/>
              </a:rPr>
              <a:t>Content, Focused</a:t>
            </a:r>
            <a:endParaRPr sz="1800" dirty="0">
              <a:solidFill>
                <a:srgbClr val="088847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88847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088847"/>
                </a:solidFill>
                <a:latin typeface="Cabin"/>
                <a:ea typeface="Cabin"/>
                <a:cs typeface="Cabin"/>
                <a:sym typeface="Cabin"/>
              </a:rPr>
              <a:t>Ready to Learn</a:t>
            </a:r>
            <a:endParaRPr sz="1800" dirty="0">
              <a:solidFill>
                <a:srgbClr val="08884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800" y="3086400"/>
            <a:ext cx="1284300" cy="12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2129" y="2785049"/>
            <a:ext cx="2393551" cy="158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5287" y="689950"/>
            <a:ext cx="2104675" cy="14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630650" y="701608"/>
            <a:ext cx="44322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1C232"/>
                </a:solidFill>
              </a:rPr>
              <a:t>Yellow Zone</a:t>
            </a:r>
            <a:endParaRPr sz="4800" dirty="0">
              <a:solidFill>
                <a:srgbClr val="F1C232"/>
              </a:solidFill>
            </a:endParaRPr>
          </a:p>
        </p:txBody>
      </p:sp>
      <p:sp>
        <p:nvSpPr>
          <p:cNvPr id="235" name="Google Shape;235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236" name="Google Shape;236;p26"/>
          <p:cNvSpPr txBox="1"/>
          <p:nvPr/>
        </p:nvSpPr>
        <p:spPr>
          <a:xfrm>
            <a:off x="630650" y="1405650"/>
            <a:ext cx="43152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1C232"/>
                </a:solidFill>
                <a:latin typeface="Cabin"/>
                <a:ea typeface="Cabin"/>
                <a:cs typeface="Cabin"/>
                <a:sym typeface="Cabin"/>
              </a:rPr>
              <a:t>Heightened state of alertness</a:t>
            </a:r>
            <a:endParaRPr sz="1800" dirty="0">
              <a:solidFill>
                <a:srgbClr val="F1C23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1C232"/>
                </a:solidFill>
                <a:latin typeface="Cabin"/>
                <a:ea typeface="Cabin"/>
                <a:cs typeface="Cabin"/>
                <a:sym typeface="Cabin"/>
              </a:rPr>
              <a:t>Keyed up, higher energy</a:t>
            </a:r>
            <a:endParaRPr sz="1800" dirty="0">
              <a:solidFill>
                <a:srgbClr val="F1C23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1C232"/>
                </a:solidFill>
                <a:latin typeface="Cabin"/>
                <a:ea typeface="Cabin"/>
                <a:cs typeface="Cabin"/>
                <a:sym typeface="Cabin"/>
              </a:rPr>
              <a:t>Caution</a:t>
            </a:r>
            <a:endParaRPr sz="1800" dirty="0">
              <a:solidFill>
                <a:srgbClr val="F1C23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1C232"/>
                </a:solidFill>
                <a:latin typeface="Cabin"/>
                <a:ea typeface="Cabin"/>
                <a:cs typeface="Cabin"/>
                <a:sym typeface="Cabin"/>
              </a:rPr>
              <a:t>Excited</a:t>
            </a:r>
            <a:endParaRPr sz="1800" dirty="0">
              <a:solidFill>
                <a:srgbClr val="F1C23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1C232"/>
                </a:solidFill>
                <a:latin typeface="Cabin"/>
                <a:ea typeface="Cabin"/>
                <a:cs typeface="Cabin"/>
                <a:sym typeface="Cabin"/>
              </a:rPr>
              <a:t>Silly, Wiggly</a:t>
            </a:r>
            <a:endParaRPr sz="1800" dirty="0">
              <a:solidFill>
                <a:srgbClr val="F1C23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1C232"/>
                </a:solidFill>
                <a:latin typeface="Cabin"/>
                <a:ea typeface="Cabin"/>
                <a:cs typeface="Cabin"/>
                <a:sym typeface="Cabin"/>
              </a:rPr>
              <a:t>Annoyed, Frustrated</a:t>
            </a:r>
            <a:endParaRPr sz="1800" dirty="0">
              <a:solidFill>
                <a:srgbClr val="F1C23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1C232"/>
                </a:solidFill>
                <a:latin typeface="Cabin"/>
                <a:ea typeface="Cabin"/>
                <a:cs typeface="Cabin"/>
                <a:sym typeface="Cabin"/>
              </a:rPr>
              <a:t>Worried</a:t>
            </a:r>
            <a:endParaRPr sz="1800" dirty="0">
              <a:solidFill>
                <a:srgbClr val="F1C23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1C232"/>
                </a:solidFill>
                <a:latin typeface="Cabin"/>
                <a:ea typeface="Cabin"/>
                <a:cs typeface="Cabin"/>
                <a:sym typeface="Cabin"/>
              </a:rPr>
              <a:t>Embarrassed</a:t>
            </a:r>
            <a:endParaRPr sz="1800" dirty="0">
              <a:solidFill>
                <a:srgbClr val="F1C23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1C232"/>
                </a:solidFill>
                <a:latin typeface="Cabin"/>
                <a:ea typeface="Cabin"/>
                <a:cs typeface="Cabin"/>
                <a:sym typeface="Cabin"/>
              </a:rPr>
              <a:t>Confused</a:t>
            </a:r>
            <a:endParaRPr sz="1800" dirty="0">
              <a:solidFill>
                <a:srgbClr val="F1C23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1C232"/>
                </a:solidFill>
                <a:latin typeface="Cabin"/>
                <a:ea typeface="Cabin"/>
                <a:cs typeface="Cabin"/>
                <a:sym typeface="Cabin"/>
              </a:rPr>
              <a:t>Nervous</a:t>
            </a:r>
            <a:endParaRPr sz="1800" dirty="0">
              <a:solidFill>
                <a:srgbClr val="F1C23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175" y="895700"/>
            <a:ext cx="2446025" cy="16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6"/>
          <p:cNvPicPr preferRelativeResize="0"/>
          <p:nvPr/>
        </p:nvPicPr>
        <p:blipFill rotWithShape="1">
          <a:blip r:embed="rId4">
            <a:alphaModFix/>
          </a:blip>
          <a:srcRect l="12416" t="3275" r="14070" b="14223"/>
          <a:stretch/>
        </p:blipFill>
        <p:spPr>
          <a:xfrm>
            <a:off x="6985389" y="2951095"/>
            <a:ext cx="1560074" cy="13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6400" y="3185517"/>
            <a:ext cx="2090475" cy="117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7350" y="3071650"/>
            <a:ext cx="1299050" cy="12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623087" y="582895"/>
            <a:ext cx="32892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0000"/>
                </a:solidFill>
              </a:rPr>
              <a:t>Red Zone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247" name="Google Shape;247;p27"/>
          <p:cNvSpPr txBox="1"/>
          <p:nvPr/>
        </p:nvSpPr>
        <p:spPr>
          <a:xfrm>
            <a:off x="623087" y="1413895"/>
            <a:ext cx="43152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Extremely high state of alertness</a:t>
            </a:r>
            <a:endParaRPr sz="18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Very high energy</a:t>
            </a:r>
            <a:endParaRPr sz="18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Difficulty working</a:t>
            </a:r>
            <a:endParaRPr sz="18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Upset</a:t>
            </a:r>
            <a:endParaRPr sz="18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Angry</a:t>
            </a:r>
            <a:endParaRPr sz="18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Aggressive</a:t>
            </a:r>
            <a:endParaRPr sz="18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Mad</a:t>
            </a:r>
            <a:endParaRPr sz="18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Elated</a:t>
            </a:r>
            <a:endParaRPr sz="18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Terrified</a:t>
            </a:r>
            <a:endParaRPr sz="18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bin"/>
              <a:buChar char="●"/>
            </a:pPr>
            <a:r>
              <a:rPr lang="en" sz="18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Out of control</a:t>
            </a:r>
            <a:endParaRPr sz="18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48" name="Google Shape;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650" y="3148239"/>
            <a:ext cx="1393650" cy="13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 rotWithShape="1">
          <a:blip r:embed="rId4">
            <a:alphaModFix/>
          </a:blip>
          <a:srcRect l="15453" t="9436" r="15865"/>
          <a:stretch/>
        </p:blipFill>
        <p:spPr>
          <a:xfrm>
            <a:off x="6852637" y="582895"/>
            <a:ext cx="1668276" cy="146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 rotWithShape="1">
          <a:blip r:embed="rId5">
            <a:alphaModFix/>
          </a:blip>
          <a:srcRect l="17238" r="15840"/>
          <a:stretch/>
        </p:blipFill>
        <p:spPr>
          <a:xfrm>
            <a:off x="4938287" y="1350871"/>
            <a:ext cx="1668274" cy="14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6850" y="3198423"/>
            <a:ext cx="2062025" cy="1487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CDCD123110943A8C145BF711BC26E" ma:contentTypeVersion="" ma:contentTypeDescription="Create a new document." ma:contentTypeScope="" ma:versionID="57dae5c6343700a44bb75baab134953a">
  <xsd:schema xmlns:xsd="http://www.w3.org/2001/XMLSchema" xmlns:xs="http://www.w3.org/2001/XMLSchema" xmlns:p="http://schemas.microsoft.com/office/2006/metadata/properties" xmlns:ns2="07450488-5eec-4160-8bb9-f4adfc39963a" xmlns:ns3="1c7d9a60-9be0-44eb-8679-1d168711d289" targetNamespace="http://schemas.microsoft.com/office/2006/metadata/properties" ma:root="true" ma:fieldsID="4b15388e3eceff410b5b982d4a4e055c" ns2:_="" ns3:_="">
    <xsd:import namespace="07450488-5eec-4160-8bb9-f4adfc39963a"/>
    <xsd:import namespace="1c7d9a60-9be0-44eb-8679-1d168711d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50488-5eec-4160-8bb9-f4adfc399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9a60-9be0-44eb-8679-1d168711d2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6BCE32-2DC0-4767-8C13-C87AD66CD35E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1c7d9a60-9be0-44eb-8679-1d168711d289"/>
    <ds:schemaRef ds:uri="07450488-5eec-4160-8bb9-f4adfc39963a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4AAA36F-963F-479C-9729-5493C1908C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A3151-8114-4526-A0F4-954669BEF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450488-5eec-4160-8bb9-f4adfc39963a"/>
    <ds:schemaRef ds:uri="1c7d9a60-9be0-44eb-8679-1d168711d2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5639</TotalTime>
  <Words>752</Words>
  <Application>Microsoft Office PowerPoint</Application>
  <PresentationFormat>On-screen Show (16:9)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Garamond</vt:lpstr>
      <vt:lpstr>Calibri</vt:lpstr>
      <vt:lpstr>Cabin</vt:lpstr>
      <vt:lpstr>Arial</vt:lpstr>
      <vt:lpstr>Organic</vt:lpstr>
      <vt:lpstr>Promoting Self-Regulation Using the Zones of Regulation Developed by Leah Kuypers, MA Ed., OTR/L.  </vt:lpstr>
      <vt:lpstr>What is Self-Regulation?</vt:lpstr>
      <vt:lpstr>PowerPoint Presentation</vt:lpstr>
      <vt:lpstr>The Zones Framework</vt:lpstr>
      <vt:lpstr>PowerPoint Presentation</vt:lpstr>
      <vt:lpstr>Blue Zone</vt:lpstr>
      <vt:lpstr>Green Zone</vt:lpstr>
      <vt:lpstr>Yellow Zone</vt:lpstr>
      <vt:lpstr>Red Zone</vt:lpstr>
      <vt:lpstr>PowerPoint Presentation</vt:lpstr>
      <vt:lpstr>PowerPoint Presentation</vt:lpstr>
      <vt:lpstr>Other useful phrases to label and validate feelings</vt:lpstr>
      <vt:lpstr>Using Tools</vt:lpstr>
      <vt:lpstr>Understanding Triggers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Self-Regulation Zones of Regulation and other Strategies</dc:title>
  <dc:creator>Ashley2, Claire</dc:creator>
  <cp:lastModifiedBy>Ashley2, Claire</cp:lastModifiedBy>
  <cp:revision>30</cp:revision>
  <dcterms:modified xsi:type="dcterms:W3CDTF">2021-07-08T09:28:15Z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0x010100976CDCD123110943A8C145BF711BC26E</vt:lpwstr>
  </property>
</Properties>
</file>