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7" r:id="rId14"/>
    <p:sldId id="299" r:id="rId15"/>
    <p:sldId id="300" r:id="rId16"/>
    <p:sldId id="318" r:id="rId17"/>
    <p:sldId id="319" r:id="rId18"/>
    <p:sldId id="301" r:id="rId19"/>
    <p:sldId id="320" r:id="rId20"/>
    <p:sldId id="321" r:id="rId21"/>
    <p:sldId id="322" r:id="rId22"/>
    <p:sldId id="323" r:id="rId23"/>
    <p:sldId id="324" r:id="rId24"/>
    <p:sldId id="32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9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13.png"/><Relationship Id="rId7" Type="http://schemas.openxmlformats.org/officeDocument/2006/relationships/image" Target="../media/image6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10" Type="http://schemas.openxmlformats.org/officeDocument/2006/relationships/image" Target="../media/image67.png"/><Relationship Id="rId9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52.png"/><Relationship Id="rId7" Type="http://schemas.openxmlformats.org/officeDocument/2006/relationships/image" Target="../media/image7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70.png"/><Relationship Id="rId11" Type="http://schemas.openxmlformats.org/officeDocument/2006/relationships/image" Target="../media/image13.png"/><Relationship Id="rId10" Type="http://schemas.openxmlformats.org/officeDocument/2006/relationships/image" Target="../media/image74.png"/><Relationship Id="rId9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9" Type="http://schemas.openxmlformats.org/officeDocument/2006/relationships/image" Target="../media/image7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75.png"/><Relationship Id="rId10" Type="http://schemas.openxmlformats.org/officeDocument/2006/relationships/image" Target="../media/image88.png"/><Relationship Id="rId9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13.png"/><Relationship Id="rId10" Type="http://schemas.openxmlformats.org/officeDocument/2006/relationships/image" Target="../media/image47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68080" y="762598"/>
                <a:ext cx="4119937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race is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km in length.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080" y="762598"/>
                <a:ext cx="4119937" cy="764312"/>
              </a:xfrm>
              <a:prstGeom prst="rect">
                <a:avLst/>
              </a:prstGeom>
              <a:blipFill>
                <a:blip r:embed="rId5"/>
                <a:stretch>
                  <a:fillRect l="-2959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53099" y="3513770"/>
                <a:ext cx="6358028" cy="162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Annie has run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km so far.</a:t>
                </a:r>
              </a:p>
              <a:p>
                <a:pPr algn="ctr"/>
                <a:endParaRPr lang="en-GB" sz="2800" dirty="0"/>
              </a:p>
              <a:p>
                <a:pPr algn="ctr"/>
                <a:r>
                  <a:rPr lang="en-GB" sz="2800" dirty="0"/>
                  <a:t>How much further does she have to run?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099" y="3513770"/>
                <a:ext cx="6358028" cy="1629420"/>
              </a:xfrm>
              <a:prstGeom prst="rect">
                <a:avLst/>
              </a:prstGeom>
              <a:blipFill>
                <a:blip r:embed="rId6"/>
                <a:stretch>
                  <a:fillRect b="-9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607906" y="2854204"/>
            <a:ext cx="535283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29691" y="1934922"/>
                <a:ext cx="1248310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3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km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91" y="1934922"/>
                <a:ext cx="1248310" cy="764312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7605" y="1590284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0449" y="17329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16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81432" y="726030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3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432" y="726030"/>
                <a:ext cx="2047127" cy="767646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3744" y="3371281"/>
                <a:ext cx="2047127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/>
                        <m:t>3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4" y="3371281"/>
                <a:ext cx="2047127" cy="885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22988"/>
              </p:ext>
            </p:extLst>
          </p:nvPr>
        </p:nvGraphicFramePr>
        <p:xfrm>
          <a:off x="3279383" y="2638439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184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15323"/>
              </p:ext>
            </p:extLst>
          </p:nvPr>
        </p:nvGraphicFramePr>
        <p:xfrm>
          <a:off x="3279383" y="3357614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184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33226"/>
              </p:ext>
            </p:extLst>
          </p:nvPr>
        </p:nvGraphicFramePr>
        <p:xfrm>
          <a:off x="3279383" y="4076789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184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48927"/>
              </p:ext>
            </p:extLst>
          </p:nvPr>
        </p:nvGraphicFramePr>
        <p:xfrm>
          <a:off x="3279383" y="4836964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184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89332"/>
              </p:ext>
            </p:extLst>
          </p:nvPr>
        </p:nvGraphicFramePr>
        <p:xfrm>
          <a:off x="3279383" y="4836964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046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834104793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59819723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02593893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540845117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10504555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3236960561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84496"/>
              </p:ext>
            </p:extLst>
          </p:nvPr>
        </p:nvGraphicFramePr>
        <p:xfrm>
          <a:off x="3279383" y="4076789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046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076675857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13706945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259804900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36230271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4401011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265130750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02615"/>
              </p:ext>
            </p:extLst>
          </p:nvPr>
        </p:nvGraphicFramePr>
        <p:xfrm>
          <a:off x="3279383" y="3357582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046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076675857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13706945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259804900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36230271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4401011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265130750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55349"/>
              </p:ext>
            </p:extLst>
          </p:nvPr>
        </p:nvGraphicFramePr>
        <p:xfrm>
          <a:off x="3279383" y="2638439"/>
          <a:ext cx="3736368" cy="556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046">
                  <a:extLst>
                    <a:ext uri="{9D8B030D-6E8A-4147-A177-3AD203B41FA5}">
                      <a16:colId xmlns:a16="http://schemas.microsoft.com/office/drawing/2014/main" val="18857776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076675857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13706945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259804900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192274824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362302718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2440101191"/>
                    </a:ext>
                  </a:extLst>
                </a:gridCol>
                <a:gridCol w="467046">
                  <a:extLst>
                    <a:ext uri="{9D8B030D-6E8A-4147-A177-3AD203B41FA5}">
                      <a16:colId xmlns:a16="http://schemas.microsoft.com/office/drawing/2014/main" val="4265130750"/>
                    </a:ext>
                  </a:extLst>
                </a:gridCol>
              </a:tblGrid>
              <a:tr h="5565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58728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3279383" y="4076789"/>
            <a:ext cx="3736368" cy="5565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95532" y="3607074"/>
                <a:ext cx="20471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32" y="3607074"/>
                <a:ext cx="2047127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18945" y="3357550"/>
                <a:ext cx="2047127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945" y="3357550"/>
                <a:ext cx="2047127" cy="8886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4720334" y="4836964"/>
            <a:ext cx="427233" cy="5565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30268" y="717230"/>
                <a:ext cx="2047127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1"/>
                        </a:solidFill>
                      </a:rPr>
                      <m:t>2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km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268" y="717230"/>
                <a:ext cx="2047127" cy="769378"/>
              </a:xfrm>
              <a:prstGeom prst="rect">
                <a:avLst/>
              </a:prstGeom>
              <a:blipFill>
                <a:blip r:embed="rId9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3744" y="4510208"/>
                <a:ext cx="2047127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/>
                        <m:t>3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4" y="4510208"/>
                <a:ext cx="2047127" cy="8881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Left Arrow 20"/>
          <p:cNvSpPr/>
          <p:nvPr/>
        </p:nvSpPr>
        <p:spPr>
          <a:xfrm>
            <a:off x="1495532" y="4076789"/>
            <a:ext cx="347123" cy="938556"/>
          </a:xfrm>
          <a:prstGeom prst="rightBracket">
            <a:avLst>
              <a:gd name="adj" fmla="val 135191"/>
            </a:avLst>
          </a:prstGeom>
          <a:noFill/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61638" y="431335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638" y="4313350"/>
                <a:ext cx="722598" cy="461665"/>
              </a:xfrm>
              <a:prstGeom prst="rect">
                <a:avLst/>
              </a:prstGeom>
              <a:blipFill>
                <a:blip r:embed="rId11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315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8" grpId="0"/>
      <p:bldP spid="19" grpId="0"/>
      <p:bldP spid="21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47943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8823" y="77934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33182" y="626358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182" y="626358"/>
                <a:ext cx="2047127" cy="767646"/>
              </a:xfrm>
              <a:prstGeom prst="rect">
                <a:avLst/>
              </a:prstGeom>
              <a:blipFill>
                <a:blip r:embed="rId6"/>
                <a:stretch>
                  <a:fillRect l="-626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rved Left Arrow 18"/>
          <p:cNvSpPr/>
          <p:nvPr/>
        </p:nvSpPr>
        <p:spPr>
          <a:xfrm>
            <a:off x="3734927" y="1216308"/>
            <a:ext cx="347123" cy="938556"/>
          </a:xfrm>
          <a:prstGeom prst="rightBracket">
            <a:avLst>
              <a:gd name="adj" fmla="val 1351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56745" y="1472644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745" y="1472644"/>
                <a:ext cx="722598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94378" y="1821078"/>
                <a:ext cx="2047127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/>
                        <m:t>4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378" y="1821078"/>
                <a:ext cx="2047127" cy="8881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956642" y="3499371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642" y="3499371"/>
                <a:ext cx="2047127" cy="767646"/>
              </a:xfrm>
              <a:prstGeom prst="rect">
                <a:avLst/>
              </a:prstGeom>
              <a:blipFill>
                <a:blip r:embed="rId9"/>
                <a:stretch>
                  <a:fillRect l="-595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82050" y="3438008"/>
                <a:ext cx="2047127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chemeClr val="accent1"/>
                          </a:solidFill>
                        </a:rPr>
                        <m:t>4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050" y="3438008"/>
                <a:ext cx="2047127" cy="8903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07458" y="3499371"/>
                <a:ext cx="2047127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chemeClr val="accent1"/>
                          </a:solidFill>
                        </a:rPr>
                        <m:t>4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458" y="3499371"/>
                <a:ext cx="2047127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699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575" y="477499"/>
            <a:ext cx="1516665" cy="1061665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723338" y="1008331"/>
            <a:ext cx="5953021" cy="812285"/>
          </a:xfrm>
          <a:prstGeom prst="wedgeRoundRectCallout">
            <a:avLst>
              <a:gd name="adj1" fmla="val 57022"/>
              <a:gd name="adj2" fmla="val -44112"/>
              <a:gd name="adj3" fmla="val 16667"/>
            </a:avLst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1554" y="1031804"/>
                <a:ext cx="5953021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I don’t think you can calculate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54" y="1031804"/>
                <a:ext cx="5953021" cy="765338"/>
              </a:xfrm>
              <a:prstGeom prst="rect">
                <a:avLst/>
              </a:prstGeom>
              <a:blipFill>
                <a:blip r:embed="rId6"/>
                <a:stretch>
                  <a:fillRect l="-204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8500" y="2111501"/>
                <a:ext cx="1809246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500" y="2111501"/>
                <a:ext cx="1809246" cy="765338"/>
              </a:xfrm>
              <a:prstGeom prst="rect">
                <a:avLst/>
              </a:prstGeom>
              <a:blipFill>
                <a:blip r:embed="rId7"/>
                <a:stretch>
                  <a:fillRect l="-707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rved Left Arrow 6"/>
          <p:cNvSpPr/>
          <p:nvPr/>
        </p:nvSpPr>
        <p:spPr>
          <a:xfrm>
            <a:off x="3934691" y="2608532"/>
            <a:ext cx="368988" cy="1118383"/>
          </a:xfrm>
          <a:prstGeom prst="rightBracket">
            <a:avLst>
              <a:gd name="adj" fmla="val 151547"/>
            </a:avLst>
          </a:prstGeom>
          <a:noFill/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3123" y="2967335"/>
                <a:ext cx="76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solidFill>
                      <a:schemeClr val="accent6"/>
                    </a:solidFill>
                  </a:rPr>
                  <a:t> </a:t>
                </a:r>
                <a:r>
                  <a:rPr lang="en-GB" sz="2400" dirty="0">
                    <a:solidFill>
                      <a:schemeClr val="accent6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123" y="2967335"/>
                <a:ext cx="768113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71469" y="3301876"/>
                <a:ext cx="2047127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>
                          <a:solidFill>
                            <a:schemeClr val="accent6"/>
                          </a:solidFill>
                        </a:rPr>
                        <m:t>2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6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6"/>
                              </a:solidFill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469" y="3301876"/>
                <a:ext cx="2047127" cy="8881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72642" y="4579409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6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6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42" y="4579409"/>
                <a:ext cx="2047127" cy="767646"/>
              </a:xfrm>
              <a:prstGeom prst="rect">
                <a:avLst/>
              </a:prstGeom>
              <a:blipFill>
                <a:blip r:embed="rId10"/>
                <a:stretch>
                  <a:fillRect l="-595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51283" y="535032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54127" y="549301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38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52751" y="492318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751" y="492318"/>
                <a:ext cx="2047127" cy="767646"/>
              </a:xfrm>
              <a:prstGeom prst="rect">
                <a:avLst/>
              </a:prstGeom>
              <a:blipFill>
                <a:blip r:embed="rId5"/>
                <a:stretch>
                  <a:fillRect l="-626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913"/>
              </p:ext>
            </p:extLst>
          </p:nvPr>
        </p:nvGraphicFramePr>
        <p:xfrm>
          <a:off x="359139" y="2300014"/>
          <a:ext cx="79146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83416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8567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8090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28203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811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87815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52118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378687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03404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971702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40993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82131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12491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303546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045739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16833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56313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06985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3907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674192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07725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7407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17674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38707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69846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551455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61516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9758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4343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4711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88794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72613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81007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4809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624636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372155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98282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9148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0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8531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129" y="31212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57518" y="2300014"/>
            <a:ext cx="0" cy="74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64937" y="2300014"/>
            <a:ext cx="0" cy="74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50633" y="2300014"/>
            <a:ext cx="0" cy="74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7936" y="31212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3563" y="31212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902387" y="31212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endParaRPr lang="en-GB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078371" y="2300014"/>
            <a:ext cx="0" cy="741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217238" y="3098932"/>
            <a:ext cx="0" cy="6217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674431" y="3703395"/>
                <a:ext cx="874470" cy="887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/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431" y="3703395"/>
                <a:ext cx="874470" cy="887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1611573" y="3098932"/>
            <a:ext cx="0" cy="6217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33441" y="3705063"/>
                <a:ext cx="992063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41" y="3705063"/>
                <a:ext cx="992063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629472" y="1007528"/>
            <a:ext cx="1462099" cy="1235248"/>
            <a:chOff x="1998403" y="856394"/>
            <a:chExt cx="2173309" cy="1761897"/>
          </a:xfrm>
        </p:grpSpPr>
        <p:sp>
          <p:nvSpPr>
            <p:cNvPr id="24" name="Left Bracket 23"/>
            <p:cNvSpPr/>
            <p:nvPr/>
          </p:nvSpPr>
          <p:spPr>
            <a:xfrm rot="16200000" flipH="1" flipV="1">
              <a:off x="2748055" y="1194634"/>
              <a:ext cx="674005" cy="2173309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342807" y="856394"/>
                  <a:ext cx="1484500" cy="10878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B050"/>
                              </a:solidFill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B050"/>
                              </a:solidFill>
                            </a:rPr>
                            <m:t>12</m:t>
                          </m:r>
                        </m:den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2807" y="856394"/>
                  <a:ext cx="1484500" cy="108789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3147255" y="1218802"/>
            <a:ext cx="2430012" cy="1001626"/>
            <a:chOff x="1998403" y="1189621"/>
            <a:chExt cx="2173309" cy="1428670"/>
          </a:xfrm>
        </p:grpSpPr>
        <p:sp>
          <p:nvSpPr>
            <p:cNvPr id="27" name="Left Bracket 26"/>
            <p:cNvSpPr/>
            <p:nvPr/>
          </p:nvSpPr>
          <p:spPr>
            <a:xfrm rot="16200000" flipH="1" flipV="1">
              <a:off x="2748055" y="1194634"/>
              <a:ext cx="674005" cy="2173309"/>
            </a:xfrm>
            <a:prstGeom prst="leftBracket">
              <a:avLst>
                <a:gd name="adj" fmla="val 257123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795964" y="1189621"/>
                  <a:ext cx="784690" cy="7462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</m:oMath>
                  </a14:m>
                  <a:r>
                    <a:rPr lang="en-GB" sz="2800" dirty="0"/>
                    <a:t> </a:t>
                  </a:r>
                  <a:r>
                    <a:rPr lang="en-GB" sz="2800" dirty="0">
                      <a:solidFill>
                        <a:srgbClr val="00B050"/>
                      </a:solidFill>
                    </a:rPr>
                    <a:t>1</a:t>
                  </a:r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5964" y="1189621"/>
                  <a:ext cx="784690" cy="746295"/>
                </a:xfrm>
                <a:prstGeom prst="rect">
                  <a:avLst/>
                </a:prstGeom>
                <a:blipFill>
                  <a:blip r:embed="rId9"/>
                  <a:stretch>
                    <a:fillRect t="-11628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5393563" y="1007528"/>
            <a:ext cx="901871" cy="1226414"/>
            <a:chOff x="1431154" y="868994"/>
            <a:chExt cx="2313164" cy="1749297"/>
          </a:xfrm>
        </p:grpSpPr>
        <p:sp>
          <p:nvSpPr>
            <p:cNvPr id="30" name="Left Bracket 29"/>
            <p:cNvSpPr/>
            <p:nvPr/>
          </p:nvSpPr>
          <p:spPr>
            <a:xfrm rot="16200000" flipH="1" flipV="1">
              <a:off x="2397921" y="1544769"/>
              <a:ext cx="674005" cy="1473040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431154" y="868994"/>
                  <a:ext cx="2313164" cy="10926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B050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B050"/>
                              </a:solidFill>
                            </a:rPr>
                            <m:t>12</m:t>
                          </m:r>
                        </m:den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154" y="868994"/>
                  <a:ext cx="2313164" cy="109264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13010" y="4750409"/>
                <a:ext cx="2034596" cy="887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2800" b="0" i="0" smtClean="0"/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010" y="4750409"/>
                <a:ext cx="2034596" cy="8870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82008" y="4774612"/>
                <a:ext cx="1241942" cy="888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accent1"/>
                          </a:solidFill>
                        </a:rPr>
                        <m:t>1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008" y="4774612"/>
                <a:ext cx="124194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90715" y="4807226"/>
                <a:ext cx="1059200" cy="886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accent1"/>
                          </a:solidFill>
                        </a:rPr>
                        <m:t>1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715" y="4807226"/>
                <a:ext cx="1059200" cy="8869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7995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9" grpId="0"/>
      <p:bldP spid="22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52751" y="492318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751" y="492318"/>
                <a:ext cx="2047127" cy="767646"/>
              </a:xfrm>
              <a:prstGeom prst="rect">
                <a:avLst/>
              </a:prstGeom>
              <a:blipFill>
                <a:blip r:embed="rId5"/>
                <a:stretch>
                  <a:fillRect l="-626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51142"/>
              </p:ext>
            </p:extLst>
          </p:nvPr>
        </p:nvGraphicFramePr>
        <p:xfrm>
          <a:off x="1382268" y="180935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18995553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601679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3526811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9686142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11453817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4167495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503158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7839935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153208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5475682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9458694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02153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8333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60436"/>
              </p:ext>
            </p:extLst>
          </p:nvPr>
        </p:nvGraphicFramePr>
        <p:xfrm>
          <a:off x="1382268" y="254912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18995553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601679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3526811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9686142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11453817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4167495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503158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7839935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153208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5475682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9458694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02153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8333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15086"/>
              </p:ext>
            </p:extLst>
          </p:nvPr>
        </p:nvGraphicFramePr>
        <p:xfrm>
          <a:off x="1382268" y="333403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18995553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601679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3526811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9686142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11453817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4167495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503158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7839935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153208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5475682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9458694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02153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83330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417379" y="3334033"/>
            <a:ext cx="501995" cy="370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15384" y="3349775"/>
            <a:ext cx="501995" cy="370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82268" y="3334033"/>
            <a:ext cx="501995" cy="370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76273" y="2549122"/>
            <a:ext cx="501995" cy="370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474278" y="2533380"/>
            <a:ext cx="501995" cy="370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77099" y="5172197"/>
                <a:ext cx="992063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099" y="5172197"/>
                <a:ext cx="992063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36673" y="3984579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673" y="3984579"/>
                <a:ext cx="2047127" cy="767646"/>
              </a:xfrm>
              <a:prstGeom prst="rect">
                <a:avLst/>
              </a:prstGeom>
              <a:blipFill>
                <a:blip r:embed="rId7"/>
                <a:stretch>
                  <a:fillRect l="-595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H="1">
            <a:off x="2877813" y="4780444"/>
            <a:ext cx="267975" cy="4093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6728" y="4776288"/>
            <a:ext cx="227677" cy="4474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088373" y="5172197"/>
                <a:ext cx="992063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373" y="5172197"/>
                <a:ext cx="992063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06981" y="3980069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81" y="3980069"/>
                <a:ext cx="2047127" cy="767646"/>
              </a:xfrm>
              <a:prstGeom prst="rect">
                <a:avLst/>
              </a:prstGeom>
              <a:blipFill>
                <a:blip r:embed="rId9"/>
                <a:stretch>
                  <a:fillRect l="-625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04026" y="4159488"/>
                <a:ext cx="7168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026" y="4159488"/>
                <a:ext cx="716864" cy="523220"/>
              </a:xfrm>
              <a:prstGeom prst="rect">
                <a:avLst/>
              </a:prstGeom>
              <a:blipFill>
                <a:blip r:embed="rId10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06981" y="4927134"/>
                <a:ext cx="204712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81" y="4927134"/>
                <a:ext cx="2047127" cy="767646"/>
              </a:xfrm>
              <a:prstGeom prst="rect">
                <a:avLst/>
              </a:prstGeom>
              <a:blipFill>
                <a:blip r:embed="rId11"/>
                <a:stretch>
                  <a:fillRect l="-625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39961" y="4862856"/>
                <a:ext cx="1241942" cy="888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accent1"/>
                          </a:solidFill>
                        </a:rPr>
                        <m:t>1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961" y="4862856"/>
                <a:ext cx="124194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48668" y="4895470"/>
                <a:ext cx="1059200" cy="886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accent1"/>
                          </a:solidFill>
                        </a:rPr>
                        <m:t>1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668" y="4895470"/>
                <a:ext cx="1059200" cy="8869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4697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8" grpId="0"/>
      <p:bldP spid="29" grpId="0"/>
      <p:bldP spid="31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0492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Convert these mixed numbers to improper 	fractions: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Convert these improper fractions to mixed 	numbers: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blipFill>
                <a:blip r:embed="rId4"/>
                <a:stretch>
                  <a:fillRect l="-1030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blipFill>
                <a:blip r:embed="rId5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Convert these mixed numbers to improper 	fractions: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Convert these improper fractions to mixed 	numbers: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blipFill>
                <a:blip r:embed="rId5"/>
                <a:stretch>
                  <a:fillRect l="-1030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blipFill>
                <a:blip r:embed="rId6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3323" y="2399259"/>
                <a:ext cx="1527798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323" y="2399259"/>
                <a:ext cx="1527798" cy="672685"/>
              </a:xfrm>
              <a:prstGeom prst="rect">
                <a:avLst/>
              </a:prstGeom>
              <a:blipFill>
                <a:blip r:embed="rId9"/>
                <a:stretch>
                  <a:fillRect l="-640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82056" y="2441026"/>
                <a:ext cx="145075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056" y="2441026"/>
                <a:ext cx="1450755" cy="6726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97384" y="1495141"/>
                <a:ext cx="89963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28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384" y="1495141"/>
                <a:ext cx="899631" cy="7670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33179" y="2441025"/>
                <a:ext cx="1527798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27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179" y="2441025"/>
                <a:ext cx="1527798" cy="672685"/>
              </a:xfrm>
              <a:prstGeom prst="rect">
                <a:avLst/>
              </a:prstGeom>
              <a:blipFill>
                <a:blip r:embed="rId12"/>
                <a:stretch>
                  <a:fillRect l="-6400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26999" y="2399258"/>
                <a:ext cx="1193595" cy="671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27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999" y="2399258"/>
                <a:ext cx="1193595" cy="6712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11305" y="1480391"/>
                <a:ext cx="89963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05" y="1480391"/>
                <a:ext cx="899631" cy="7670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13266" y="4550205"/>
                <a:ext cx="135289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10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266" y="4550205"/>
                <a:ext cx="1352894" cy="769378"/>
              </a:xfrm>
              <a:prstGeom prst="rect">
                <a:avLst/>
              </a:prstGeom>
              <a:blipFill>
                <a:blip r:embed="rId15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56298" y="4551071"/>
                <a:ext cx="1391352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10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298" y="4551071"/>
                <a:ext cx="1391352" cy="763799"/>
              </a:xfrm>
              <a:prstGeom prst="rect">
                <a:avLst/>
              </a:prstGeom>
              <a:blipFill>
                <a:blip r:embed="rId16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08171" y="4550205"/>
                <a:ext cx="135289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10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171" y="4550205"/>
                <a:ext cx="1352894" cy="769378"/>
              </a:xfrm>
              <a:prstGeom prst="rect">
                <a:avLst/>
              </a:prstGeom>
              <a:blipFill>
                <a:blip r:embed="rId17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16404" y="5328543"/>
                <a:ext cx="1391352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10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404" y="5328543"/>
                <a:ext cx="1391352" cy="763799"/>
              </a:xfrm>
              <a:prstGeom prst="rect">
                <a:avLst/>
              </a:prstGeom>
              <a:blipFill>
                <a:blip r:embed="rId18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3772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08771" y="534200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771" y="534200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95629" y="534200"/>
                <a:ext cx="1242648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</a:t>
                </a:r>
                <a:r>
                  <a:rPr lang="en-GB" sz="3600" dirty="0">
                    <a:solidFill>
                      <a:schemeClr val="accent1"/>
                    </a:solidFill>
                    <a:latin typeface="KG Primary Penmanship" panose="02000506000000020003" pitchFamily="2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29" y="534200"/>
                <a:ext cx="1242648" cy="711028"/>
              </a:xfrm>
              <a:prstGeom prst="rect">
                <a:avLst/>
              </a:prstGeom>
              <a:blipFill>
                <a:blip r:embed="rId6"/>
                <a:stretch>
                  <a:fillRect l="-10294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860014"/>
              </p:ext>
            </p:extLst>
          </p:nvPr>
        </p:nvGraphicFramePr>
        <p:xfrm>
          <a:off x="3066503" y="2629576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90667"/>
              </p:ext>
            </p:extLst>
          </p:nvPr>
        </p:nvGraphicFramePr>
        <p:xfrm>
          <a:off x="3066503" y="321970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83468" y="534200"/>
                <a:ext cx="631903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468" y="534200"/>
                <a:ext cx="631903" cy="709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35946" y="1443049"/>
                <a:ext cx="139432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1</m:t>
                          </m:r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946" y="1443049"/>
                <a:ext cx="1394322" cy="8886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38619"/>
              </p:ext>
            </p:extLst>
          </p:nvPr>
        </p:nvGraphicFramePr>
        <p:xfrm>
          <a:off x="3066503" y="2629576"/>
          <a:ext cx="27304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41">
                  <a:extLst>
                    <a:ext uri="{9D8B030D-6E8A-4147-A177-3AD203B41FA5}">
                      <a16:colId xmlns:a16="http://schemas.microsoft.com/office/drawing/2014/main" val="2886375633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1250503518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1552736047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58908456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4030601004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2437463171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2369489778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881699251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78353965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40030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91038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431"/>
              </p:ext>
            </p:extLst>
          </p:nvPr>
        </p:nvGraphicFramePr>
        <p:xfrm>
          <a:off x="3066503" y="3219708"/>
          <a:ext cx="27304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41">
                  <a:extLst>
                    <a:ext uri="{9D8B030D-6E8A-4147-A177-3AD203B41FA5}">
                      <a16:colId xmlns:a16="http://schemas.microsoft.com/office/drawing/2014/main" val="2886375633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1250503518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1552736047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58908456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4030601004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2437463171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2369489778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881699251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78353965"/>
                    </a:ext>
                  </a:extLst>
                </a:gridCol>
                <a:gridCol w="273041">
                  <a:extLst>
                    <a:ext uri="{9D8B030D-6E8A-4147-A177-3AD203B41FA5}">
                      <a16:colId xmlns:a16="http://schemas.microsoft.com/office/drawing/2014/main" val="640030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91038"/>
                  </a:ext>
                </a:extLst>
              </a:tr>
            </a:tbl>
          </a:graphicData>
        </a:graphic>
      </p:graphicFrame>
      <p:sp>
        <p:nvSpPr>
          <p:cNvPr id="15" name="Curved Right Arrow 14"/>
          <p:cNvSpPr/>
          <p:nvPr/>
        </p:nvSpPr>
        <p:spPr>
          <a:xfrm>
            <a:off x="2936838" y="1043492"/>
            <a:ext cx="451821" cy="1043492"/>
          </a:xfrm>
          <a:prstGeom prst="leftBracket">
            <a:avLst>
              <a:gd name="adj" fmla="val 115476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43905" y="1274338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2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05" y="1274338"/>
                <a:ext cx="722598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3883511" y="3219708"/>
            <a:ext cx="236668" cy="365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614773" y="3224788"/>
            <a:ext cx="236668" cy="365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346035" y="3224788"/>
            <a:ext cx="236668" cy="365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15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43170"/>
              </p:ext>
            </p:extLst>
          </p:nvPr>
        </p:nvGraphicFramePr>
        <p:xfrm>
          <a:off x="1219199" y="3613216"/>
          <a:ext cx="62400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2219734631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2373900793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545326750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195980511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468401818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716387934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4414028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1534807842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63754704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675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24403" y="2128598"/>
                <a:ext cx="565222" cy="706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403" y="2128598"/>
                <a:ext cx="565222" cy="706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7459199" y="4511918"/>
            <a:ext cx="0" cy="601044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324113" y="4530919"/>
            <a:ext cx="0" cy="601044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586856" y="2946200"/>
            <a:ext cx="0" cy="601044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03173" y="366359"/>
                <a:ext cx="1241878" cy="890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/>
                            <m:t>5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73" y="366359"/>
                <a:ext cx="1241878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66686" y="5176665"/>
                <a:ext cx="565222" cy="706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686" y="5176665"/>
                <a:ext cx="565222" cy="706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63255" y="5125515"/>
                <a:ext cx="565222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/>
                              <m:t>10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255" y="5125515"/>
                <a:ext cx="565222" cy="709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011781" y="407947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  <a:endParaRPr lang="en-GB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155778" y="404445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en-GB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267564" y="4035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endParaRPr lang="en-GB" sz="28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16548"/>
              </p:ext>
            </p:extLst>
          </p:nvPr>
        </p:nvGraphicFramePr>
        <p:xfrm>
          <a:off x="1219199" y="3613216"/>
          <a:ext cx="624000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0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861741501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2219734631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006353943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2373900793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2988930816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545326750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885459775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95980511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2499267586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468401818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725665937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716387934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4094904522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744140285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651744068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534807842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753166668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3637547049"/>
                    </a:ext>
                  </a:extLst>
                </a:gridCol>
                <a:gridCol w="312000">
                  <a:extLst>
                    <a:ext uri="{9D8B030D-6E8A-4147-A177-3AD203B41FA5}">
                      <a16:colId xmlns:a16="http://schemas.microsoft.com/office/drawing/2014/main" val="106745521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675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04245" y="1412711"/>
                <a:ext cx="565222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</a:rPr>
                              <m:t>14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bg1">
                        <a:lumMod val="50000"/>
                      </a:schemeClr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245" y="1412711"/>
                <a:ext cx="565222" cy="7110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46171" y="5099686"/>
                <a:ext cx="56522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</a:rPr>
                              <m:t>10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171" y="5099686"/>
                <a:ext cx="565222" cy="7127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168800" y="5099686"/>
                <a:ext cx="565222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</a:rPr>
                              <m:t>20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800" y="5099686"/>
                <a:ext cx="565222" cy="7127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1890728" y="2120878"/>
            <a:ext cx="565222" cy="1426366"/>
            <a:chOff x="1738328" y="1189440"/>
            <a:chExt cx="565222" cy="1426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1738328" y="1189440"/>
                  <a:ext cx="565222" cy="7127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800" b="0" i="0" smtClean="0"/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800" b="0" i="0" smtClean="0"/>
                                <m:t>10</m:t>
                              </m:r>
                            </m:den>
                          </m:f>
                        </m:e>
                      </m:box>
                    </m:oMath>
                  </a14:m>
                  <a:r>
                    <a:rPr lang="en-GB" sz="2800" dirty="0"/>
                    <a:t>  </a:t>
                  </a: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8328" y="1189440"/>
                  <a:ext cx="565222" cy="71275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/>
            <p:cNvCxnSpPr/>
            <p:nvPr/>
          </p:nvCxnSpPr>
          <p:spPr>
            <a:xfrm flipV="1">
              <a:off x="1998404" y="2014762"/>
              <a:ext cx="0" cy="60104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167133" y="2319363"/>
            <a:ext cx="2173309" cy="1237611"/>
            <a:chOff x="1998404" y="899783"/>
            <a:chExt cx="2173309" cy="1765267"/>
          </a:xfrm>
        </p:grpSpPr>
        <p:sp>
          <p:nvSpPr>
            <p:cNvPr id="44" name="Left Bracket 43"/>
            <p:cNvSpPr/>
            <p:nvPr/>
          </p:nvSpPr>
          <p:spPr>
            <a:xfrm rot="16200000" flipH="1" flipV="1">
              <a:off x="2724676" y="1218013"/>
              <a:ext cx="720765" cy="2173309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672340" y="899783"/>
                  <a:ext cx="565222" cy="10118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solidFill>
                                    <a:srgbClr val="00B050"/>
                                  </a:solidFill>
                                </a:rPr>
                                <m:t>7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solidFill>
                                    <a:srgbClr val="00B050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a14:m>
                  <a:r>
                    <a:rPr lang="en-GB" sz="2800" dirty="0"/>
                    <a:t>  </a:t>
                  </a: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2340" y="899783"/>
                  <a:ext cx="565222" cy="1011889"/>
                </a:xfrm>
                <a:prstGeom prst="rect">
                  <a:avLst/>
                </a:prstGeom>
                <a:blipFill>
                  <a:blip r:embed="rId13"/>
                  <a:stretch>
                    <a:fillRect r="-26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/>
          <p:cNvGrpSpPr/>
          <p:nvPr/>
        </p:nvGrpSpPr>
        <p:grpSpPr>
          <a:xfrm>
            <a:off x="4370748" y="2341434"/>
            <a:ext cx="1208181" cy="1215539"/>
            <a:chOff x="4223791" y="962689"/>
            <a:chExt cx="2484293" cy="1734809"/>
          </a:xfrm>
        </p:grpSpPr>
        <p:sp>
          <p:nvSpPr>
            <p:cNvPr id="47" name="Left Bracket 46"/>
            <p:cNvSpPr/>
            <p:nvPr/>
          </p:nvSpPr>
          <p:spPr>
            <a:xfrm rot="16200000" flipH="1" flipV="1">
              <a:off x="5105555" y="1094969"/>
              <a:ext cx="720765" cy="2484293"/>
            </a:xfrm>
            <a:prstGeom prst="leftBracket">
              <a:avLst>
                <a:gd name="adj" fmla="val 172337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564189" y="962689"/>
                  <a:ext cx="565222" cy="1014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solidFill>
                                    <a:srgbClr val="00B050"/>
                                  </a:solidFill>
                                </a:rPr>
                                <m:t>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solidFill>
                                    <a:srgbClr val="00B050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a14:m>
                  <a:r>
                    <a:rPr lang="en-GB" sz="2800" dirty="0"/>
                    <a:t>  </a:t>
                  </a: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4189" y="962689"/>
                  <a:ext cx="565222" cy="1014044"/>
                </a:xfrm>
                <a:prstGeom prst="rect">
                  <a:avLst/>
                </a:prstGeom>
                <a:blipFill>
                  <a:blip r:embed="rId14"/>
                  <a:stretch>
                    <a:fillRect r="-1622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375195" y="5265606"/>
                <a:ext cx="2226923" cy="711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</a:rPr>
                              <m:t>10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rgbClr val="00B050"/>
                                </a:solidFill>
                              </a:rPr>
                              <m:t>10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</a:rPr>
                              <m:t>11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rgbClr val="00B050"/>
                                </a:solidFill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195" y="5265606"/>
                <a:ext cx="2226923" cy="71102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39091" y="366359"/>
                <a:ext cx="999376" cy="888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091" y="366359"/>
                <a:ext cx="999376" cy="8886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02979" y="366359"/>
                <a:ext cx="1241942" cy="888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accent1"/>
                          </a:solidFill>
                        </a:rPr>
                        <m:t>1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accent1"/>
                              </a:solidFill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979" y="366359"/>
                <a:ext cx="124194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939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7" grpId="0"/>
      <p:bldP spid="38" grpId="0"/>
      <p:bldP spid="39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90239"/>
              </p:ext>
            </p:extLst>
          </p:nvPr>
        </p:nvGraphicFramePr>
        <p:xfrm>
          <a:off x="892133" y="3137803"/>
          <a:ext cx="4347688" cy="9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615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724614">
                  <a:extLst>
                    <a:ext uri="{9D8B030D-6E8A-4147-A177-3AD203B41FA5}">
                      <a16:colId xmlns:a16="http://schemas.microsoft.com/office/drawing/2014/main" val="3963370511"/>
                    </a:ext>
                  </a:extLst>
                </a:gridCol>
                <a:gridCol w="724615">
                  <a:extLst>
                    <a:ext uri="{9D8B030D-6E8A-4147-A177-3AD203B41FA5}">
                      <a16:colId xmlns:a16="http://schemas.microsoft.com/office/drawing/2014/main" val="2837009256"/>
                    </a:ext>
                  </a:extLst>
                </a:gridCol>
                <a:gridCol w="724615">
                  <a:extLst>
                    <a:ext uri="{9D8B030D-6E8A-4147-A177-3AD203B41FA5}">
                      <a16:colId xmlns:a16="http://schemas.microsoft.com/office/drawing/2014/main" val="3468401818"/>
                    </a:ext>
                  </a:extLst>
                </a:gridCol>
                <a:gridCol w="724614">
                  <a:extLst>
                    <a:ext uri="{9D8B030D-6E8A-4147-A177-3AD203B41FA5}">
                      <a16:colId xmlns:a16="http://schemas.microsoft.com/office/drawing/2014/main" val="2440603163"/>
                    </a:ext>
                  </a:extLst>
                </a:gridCol>
                <a:gridCol w="724615">
                  <a:extLst>
                    <a:ext uri="{9D8B030D-6E8A-4147-A177-3AD203B41FA5}">
                      <a16:colId xmlns:a16="http://schemas.microsoft.com/office/drawing/2014/main" val="1897257562"/>
                    </a:ext>
                  </a:extLst>
                </a:gridCol>
              </a:tblGrid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94101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55300"/>
              </p:ext>
            </p:extLst>
          </p:nvPr>
        </p:nvGraphicFramePr>
        <p:xfrm>
          <a:off x="5239821" y="3137803"/>
          <a:ext cx="2173844" cy="9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615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724614">
                  <a:extLst>
                    <a:ext uri="{9D8B030D-6E8A-4147-A177-3AD203B41FA5}">
                      <a16:colId xmlns:a16="http://schemas.microsoft.com/office/drawing/2014/main" val="3963370511"/>
                    </a:ext>
                  </a:extLst>
                </a:gridCol>
                <a:gridCol w="724615">
                  <a:extLst>
                    <a:ext uri="{9D8B030D-6E8A-4147-A177-3AD203B41FA5}">
                      <a16:colId xmlns:a16="http://schemas.microsoft.com/office/drawing/2014/main" val="2837009256"/>
                    </a:ext>
                  </a:extLst>
                </a:gridCol>
              </a:tblGrid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941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0128" y="971049"/>
                <a:ext cx="1301703" cy="890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 b="0" i="0" smtClean="0"/>
                        <m:t>2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128" y="971049"/>
                <a:ext cx="1301703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0595" y="40929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41584" y="410780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81954" y="4092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230762" y="409299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endParaRPr lang="en-GB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79256"/>
              </p:ext>
            </p:extLst>
          </p:nvPr>
        </p:nvGraphicFramePr>
        <p:xfrm>
          <a:off x="892133" y="3137803"/>
          <a:ext cx="2173844" cy="9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38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639906376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087248419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3963370511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4058584947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72098277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837009256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251938885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312923664"/>
                    </a:ext>
                  </a:extLst>
                </a:gridCol>
              </a:tblGrid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94101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35646"/>
              </p:ext>
            </p:extLst>
          </p:nvPr>
        </p:nvGraphicFramePr>
        <p:xfrm>
          <a:off x="3065977" y="3136936"/>
          <a:ext cx="2173844" cy="9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38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639906376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087248419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3963370511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4058584947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72098277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837009256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251938885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312923664"/>
                    </a:ext>
                  </a:extLst>
                </a:gridCol>
              </a:tblGrid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94101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97120"/>
              </p:ext>
            </p:extLst>
          </p:nvPr>
        </p:nvGraphicFramePr>
        <p:xfrm>
          <a:off x="5239821" y="3136936"/>
          <a:ext cx="2173844" cy="9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38">
                  <a:extLst>
                    <a:ext uri="{9D8B030D-6E8A-4147-A177-3AD203B41FA5}">
                      <a16:colId xmlns:a16="http://schemas.microsoft.com/office/drawing/2014/main" val="1260712560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639906376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087248419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3963370511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4058584947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72098277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2837009256"/>
                    </a:ext>
                  </a:extLst>
                </a:gridCol>
                <a:gridCol w="241539">
                  <a:extLst>
                    <a:ext uri="{9D8B030D-6E8A-4147-A177-3AD203B41FA5}">
                      <a16:colId xmlns:a16="http://schemas.microsoft.com/office/drawing/2014/main" val="2519388853"/>
                    </a:ext>
                  </a:extLst>
                </a:gridCol>
                <a:gridCol w="241538">
                  <a:extLst>
                    <a:ext uri="{9D8B030D-6E8A-4147-A177-3AD203B41FA5}">
                      <a16:colId xmlns:a16="http://schemas.microsoft.com/office/drawing/2014/main" val="1312923664"/>
                    </a:ext>
                  </a:extLst>
                </a:gridCol>
              </a:tblGrid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25145"/>
                  </a:ext>
                </a:extLst>
              </a:tr>
              <a:tr h="45553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L="106318" marR="106318" marT="53158" marB="5315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941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56895" y="4169427"/>
                <a:ext cx="691728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/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895" y="4169427"/>
                <a:ext cx="691728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370499" y="4107807"/>
                <a:ext cx="449162" cy="887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99" y="4107807"/>
                <a:ext cx="449162" cy="8870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75182" y="2952850"/>
            <a:ext cx="6255580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7" name="Rectangle 16"/>
          <p:cNvSpPr/>
          <p:nvPr/>
        </p:nvSpPr>
        <p:spPr>
          <a:xfrm>
            <a:off x="1067143" y="3802424"/>
            <a:ext cx="6255580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90270" y="3885469"/>
            <a:ext cx="0" cy="283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90203" y="3885469"/>
            <a:ext cx="0" cy="283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472926" y="2152315"/>
            <a:ext cx="668005" cy="1128189"/>
            <a:chOff x="1462308" y="800125"/>
            <a:chExt cx="3051839" cy="1791260"/>
          </a:xfrm>
        </p:grpSpPr>
        <p:sp>
          <p:nvSpPr>
            <p:cNvPr id="21" name="Left Bracket 20"/>
            <p:cNvSpPr/>
            <p:nvPr/>
          </p:nvSpPr>
          <p:spPr>
            <a:xfrm rot="16200000" flipH="1" flipV="1">
              <a:off x="2761507" y="1181181"/>
              <a:ext cx="647099" cy="2173309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462308" y="800125"/>
                  <a:ext cx="3051839" cy="11316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nor/>
                                <m:brk m:alnAt="63"/>
                              </m:rPr>
                              <a:rPr lang="en-US" sz="28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28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GB" sz="2800" b="0" i="0" smtClean="0">
                                    <a:solidFill>
                                      <a:srgbClr val="00B050"/>
                                    </a:solidFill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GB" sz="2800" b="0" i="0" smtClean="0">
                                    <a:solidFill>
                                      <a:srgbClr val="00B050"/>
                                    </a:solidFill>
                                  </a:rPr>
                                  <m:t>9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2308" y="800125"/>
                  <a:ext cx="3051839" cy="113166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3140933" y="2278878"/>
            <a:ext cx="2098887" cy="1001625"/>
            <a:chOff x="2060822" y="1189621"/>
            <a:chExt cx="2110890" cy="1428669"/>
          </a:xfrm>
        </p:grpSpPr>
        <p:sp>
          <p:nvSpPr>
            <p:cNvPr id="24" name="Left Bracket 23"/>
            <p:cNvSpPr/>
            <p:nvPr/>
          </p:nvSpPr>
          <p:spPr>
            <a:xfrm rot="16200000" flipH="1" flipV="1">
              <a:off x="2779264" y="1225843"/>
              <a:ext cx="674005" cy="2110890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795964" y="1189621"/>
                  <a:ext cx="784690" cy="7462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</m:oMath>
                  </a14:m>
                  <a:r>
                    <a:rPr lang="en-GB" sz="2800" dirty="0"/>
                    <a:t> </a:t>
                  </a:r>
                  <a:r>
                    <a:rPr lang="en-GB" sz="2800" dirty="0">
                      <a:solidFill>
                        <a:srgbClr val="00B050"/>
                      </a:solidFill>
                    </a:rPr>
                    <a:t>1</a:t>
                  </a:r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5964" y="1189621"/>
                  <a:ext cx="784690" cy="746295"/>
                </a:xfrm>
                <a:prstGeom prst="rect">
                  <a:avLst/>
                </a:prstGeom>
                <a:blipFill>
                  <a:blip r:embed="rId9"/>
                  <a:stretch>
                    <a:fillRect t="-11628" r="-6250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5294488" y="2023217"/>
            <a:ext cx="1395716" cy="1257287"/>
            <a:chOff x="2070982" y="871724"/>
            <a:chExt cx="2100732" cy="1793332"/>
          </a:xfrm>
        </p:grpSpPr>
        <p:sp>
          <p:nvSpPr>
            <p:cNvPr id="27" name="Left Bracket 26"/>
            <p:cNvSpPr/>
            <p:nvPr/>
          </p:nvSpPr>
          <p:spPr>
            <a:xfrm rot="16200000" flipH="1" flipV="1">
              <a:off x="2760964" y="1254306"/>
              <a:ext cx="720768" cy="2100732"/>
            </a:xfrm>
            <a:prstGeom prst="leftBracket">
              <a:avLst>
                <a:gd name="adj" fmla="val 215042"/>
              </a:avLst>
            </a:prstGeom>
            <a:noFill/>
            <a:ln w="3810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459002" y="871724"/>
                  <a:ext cx="828152" cy="1097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B050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B050"/>
                              </a:solidFill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9002" y="871724"/>
                  <a:ext cx="828152" cy="1097220"/>
                </a:xfrm>
                <a:prstGeom prst="rect">
                  <a:avLst/>
                </a:prstGeom>
                <a:blipFill>
                  <a:blip r:embed="rId10"/>
                  <a:stretch>
                    <a:fillRect r="-888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263011" y="4194310"/>
                <a:ext cx="691728" cy="890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/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011" y="4194310"/>
                <a:ext cx="691728" cy="8902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15111" y="5215707"/>
                <a:ext cx="1669110" cy="890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2800" b="0" i="0" smtClean="0"/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11" y="5215707"/>
                <a:ext cx="1669110" cy="8903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19724" y="5265792"/>
                <a:ext cx="959430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dirty="0" smtClean="0"/>
                      <m:t>1</m:t>
                    </m:r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24" y="5265792"/>
                <a:ext cx="959430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00989" y="1002177"/>
                <a:ext cx="959430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dirty="0" smtClean="0">
                        <a:solidFill>
                          <a:schemeClr val="accent1"/>
                        </a:solidFill>
                      </a:rPr>
                      <m:t>1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89" y="1002177"/>
                <a:ext cx="959430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13665" y="412609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716509" y="7125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1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29" grpId="0"/>
      <p:bldP spid="30" grpId="0"/>
      <p:bldP spid="31" grpId="0"/>
      <p:bldP spid="32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7|2.1|4.7|17.6|3.8|5.4|4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.3|0.9|1|15|3.2|1.2|6.5|2.9|1.6|3.7|3.5|2.5|4.7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8.2|5.2|3.6|1.3|4.4|4.5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|1.9|4.6|8.9|4.8|10.8|16.4|5.2|6.8|3.9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5.5|7.4|4.6|1|2.6|6.5|4.1|3.4|7.1|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6|4.8|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.5|7.7|3.8|1.7|4.2|1.2|2.1|1.1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4.8|4.6|3.5|11.7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3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|1.1|1.1|1.7|3.6|5.2|3.5|5.9|5.8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522d4c35-b548-4432-90ae-af4376e1c4b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9F0F96-BB0D-4120-87FD-903D895BC4D3}"/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331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Morris, Ruth</cp:lastModifiedBy>
  <cp:revision>240</cp:revision>
  <dcterms:created xsi:type="dcterms:W3CDTF">2019-07-05T11:02:13Z</dcterms:created>
  <dcterms:modified xsi:type="dcterms:W3CDTF">2021-11-08T21:57:40Z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