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92" r:id="rId6"/>
    <p:sldId id="365" r:id="rId7"/>
    <p:sldId id="390" r:id="rId8"/>
    <p:sldId id="391" r:id="rId9"/>
    <p:sldId id="300" r:id="rId10"/>
    <p:sldId id="324" r:id="rId11"/>
    <p:sldId id="329" r:id="rId12"/>
    <p:sldId id="333" r:id="rId13"/>
    <p:sldId id="393" r:id="rId14"/>
    <p:sldId id="3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, Ruth" userId="79cebe74-7e43-4fb4-b6b4-821bee1f4fb1" providerId="ADAL" clId="{7883F39C-1FA3-4C91-A277-C142EE1B162E}"/>
    <pc:docChg chg="modShowInfo">
      <pc:chgData name="Morris, Ruth" userId="79cebe74-7e43-4fb4-b6b4-821bee1f4fb1" providerId="ADAL" clId="{7883F39C-1FA3-4C91-A277-C142EE1B162E}" dt="2021-11-18T11:15:36.586" v="0" actId="2744"/>
      <pc:docMkLst>
        <pc:docMk/>
      </pc:docMkLst>
    </pc:docChg>
  </pc:docChgLst>
  <pc:docChgLst>
    <pc:chgData name="Brindley, Louise" userId="917e98a8-a7e9-4b80-8df0-29fa19a1bf45" providerId="ADAL" clId="{950E3327-D079-4D69-B227-2D6001584C89}"/>
    <pc:docChg chg="modSld">
      <pc:chgData name="Brindley, Louise" userId="917e98a8-a7e9-4b80-8df0-29fa19a1bf45" providerId="ADAL" clId="{950E3327-D079-4D69-B227-2D6001584C89}" dt="2021-11-22T08:31:12.085" v="3" actId="20577"/>
      <pc:docMkLst>
        <pc:docMk/>
      </pc:docMkLst>
      <pc:sldChg chg="modSp mod">
        <pc:chgData name="Brindley, Louise" userId="917e98a8-a7e9-4b80-8df0-29fa19a1bf45" providerId="ADAL" clId="{950E3327-D079-4D69-B227-2D6001584C89}" dt="2021-11-22T08:31:12.085" v="3" actId="20577"/>
        <pc:sldMkLst>
          <pc:docMk/>
          <pc:sldMk cId="2025556972" sldId="392"/>
        </pc:sldMkLst>
        <pc:spChg chg="mod">
          <ac:chgData name="Brindley, Louise" userId="917e98a8-a7e9-4b80-8df0-29fa19a1bf45" providerId="ADAL" clId="{950E3327-D079-4D69-B227-2D6001584C89}" dt="2021-11-22T08:31:12.085" v="3" actId="20577"/>
          <ac:spMkLst>
            <pc:docMk/>
            <pc:sldMk cId="2025556972" sldId="392"/>
            <ac:spMk id="13" creationId="{68272820-CDF6-4381-93FA-2EE4AF506E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DBF6-C171-45E2-AF68-0C24FBF51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0415B-1A40-4F58-9FF1-8815365CE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3FA5E-64F0-488C-9499-A095EA9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759C9-4FF3-4F07-A88E-EE792246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0B4C-739E-4EEB-ADB6-8B301F30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5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F9FB-0DE6-4071-8060-4ABBE67B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64D8B-98D4-40F0-8E5B-C380CDE4E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C7F1-4602-4063-9D19-43A207EA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E4CAC-CF38-4049-A2DD-A64DF12E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E2BE-A80F-405F-B57F-2E55DEEC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9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408FA-AD10-40B6-82EE-57DAADAD3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DF8C3-C2C5-4FF8-AC88-475B90581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342CB-3F2C-45CE-A44B-F5839895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C4020-9B12-4528-BE3C-3C61E138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67D4-56D4-4517-98DB-1C6D4243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5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6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16C4-5DF5-422D-98C5-06B26682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7A219-2F31-419B-9119-A000F5B2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3F0C4-509A-48F5-87D0-6C138E35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99652-F268-434E-A2AE-A4F67F78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71A0-2663-484A-847B-49ECE8CE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3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02BA-FAFF-4E5C-9D42-C07B355F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EC72E-8237-462F-ACE4-F99E0DBAB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7CF4A-C910-4E01-BDCA-2EB7023C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4031C-28C1-4367-BB90-3638E349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77E9-6A3E-4FBB-9540-6AFD6F4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39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659A-A7E5-4F94-A517-C00667DC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C24C-258D-48B7-837A-C4994BC82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B9E62-C914-40A7-8D6C-5071C668D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E64A8-A03E-4E33-84DA-401CEC80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2E0D3-C4A6-418E-8775-16E025C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58A60-FEBA-45B2-9287-B98BEAD2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1DA7-CF36-4DC0-84A4-023ED95E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855C-AF2D-44C0-8614-CFB837E78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40CD3-38C0-424B-A1D0-F2E63CF45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9EC4D-4C18-40A3-9AB2-0C1AE3BAE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07E1B-2671-4A08-9533-26A351D8B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D29D7-111D-4354-858B-A89EB88A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91CF5-47B3-4FBF-ABA4-7A21ED82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34B1C-C67A-4F90-8CD7-6FDE3EA8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657F-C788-4C04-8EA7-D54082C8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A6285-1F9D-4582-A816-8E6AFB71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1F37A-7EA4-4E76-A231-E6846081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843F-C535-48A1-A506-56E10566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C463-F051-49D6-844D-7D891370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231BA-7210-47DE-B443-EDEDCFFA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4170-E157-46EF-9795-705AD47F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4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A4F9-8DC7-42B2-B0FB-98995D3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52D6-BCB7-4046-96CA-FF15336D7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84BED-ED0C-40FE-ABB4-57C53163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7A95C-52F3-4454-BFF4-94F757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16A39-500E-4278-B92E-01DADCFD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D7145-4D26-4E36-A717-742D8C93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3BB0-8835-459A-8A71-1E5DE6C9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C6CF9-933D-48CF-82A6-63350AD18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683F3-088C-4B60-8F94-D7EDC839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0700-C72C-404E-9068-D2D8B677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C9E7C-EEB0-4BD8-B494-0ECB413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2B33C-34EC-415F-8DC6-D53A7C63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6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01764B-5E63-4463-8C0C-00AA3D6F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23288-70F2-4B16-9249-7C2E2D962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BF96-BCCD-49FB-9097-7FDD83A22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C3D3-B6AA-4D0B-B01C-76114BEFAB9A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84602-86B1-4355-B663-A5F0F53AF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06EC3-1AC1-4B04-85C4-396B17141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C90E-1F05-4A35-9DD9-AE343016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5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055E4-612C-4057-B84E-9975A453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54" y="1762088"/>
            <a:ext cx="9820843" cy="24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D534A-5899-497C-A729-3583117B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34" y="1269904"/>
            <a:ext cx="5114915" cy="4064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EE3223-2AFA-4740-A67D-FA06428F9776}"/>
              </a:ext>
            </a:extLst>
          </p:cNvPr>
          <p:cNvSpPr/>
          <p:nvPr/>
        </p:nvSpPr>
        <p:spPr>
          <a:xfrm>
            <a:off x="3931920" y="1442720"/>
            <a:ext cx="1330960" cy="371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A45AE-7659-4874-9D4F-B8E8A2EAD9FB}"/>
              </a:ext>
            </a:extLst>
          </p:cNvPr>
          <p:cNvSpPr txBox="1"/>
          <p:nvPr/>
        </p:nvSpPr>
        <p:spPr>
          <a:xfrm>
            <a:off x="287534" y="465574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Extension year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DF9A5-0D2E-4237-B2B7-6488C5FBB6B0}"/>
              </a:ext>
            </a:extLst>
          </p:cNvPr>
          <p:cNvSpPr txBox="1"/>
          <p:nvPr/>
        </p:nvSpPr>
        <p:spPr>
          <a:xfrm>
            <a:off x="7043934" y="445158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Extension year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C62C6-4040-4D5A-9FE7-FEED1A27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627" y="1109772"/>
            <a:ext cx="5083782" cy="44985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A47971-0C7C-4A29-89CA-213F0EA8EF6D}"/>
              </a:ext>
            </a:extLst>
          </p:cNvPr>
          <p:cNvSpPr/>
          <p:nvPr/>
        </p:nvSpPr>
        <p:spPr>
          <a:xfrm>
            <a:off x="9977120" y="1109772"/>
            <a:ext cx="1442720" cy="3787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6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70E0E-8CB9-44BE-8781-39456CAF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1" y="304684"/>
            <a:ext cx="6388428" cy="4496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CD25A-92C6-4B61-B39C-5F079347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80" y="2033154"/>
            <a:ext cx="4789435" cy="3370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65AA35-3A76-462A-9CC8-47D555558D54}"/>
              </a:ext>
            </a:extLst>
          </p:cNvPr>
          <p:cNvSpPr/>
          <p:nvPr/>
        </p:nvSpPr>
        <p:spPr>
          <a:xfrm>
            <a:off x="5821680" y="2288425"/>
            <a:ext cx="4683760" cy="3718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7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D400B1-7DEC-4A6C-8575-D9A4E55EF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1" y="458016"/>
            <a:ext cx="5014205" cy="34097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D68CCD-9C24-479C-A4AE-2B321B23D161}"/>
              </a:ext>
            </a:extLst>
          </p:cNvPr>
          <p:cNvGrpSpPr/>
          <p:nvPr/>
        </p:nvGrpSpPr>
        <p:grpSpPr>
          <a:xfrm>
            <a:off x="5052473" y="2583253"/>
            <a:ext cx="5605368" cy="3888668"/>
            <a:chOff x="2756312" y="2004132"/>
            <a:chExt cx="6904787" cy="47487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C840D1-38CF-48F1-80FD-96DCDAA29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312" y="2004132"/>
              <a:ext cx="6904787" cy="47487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A32957-99B8-47B4-8CFE-B2542203A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19"/>
            <a:stretch/>
          </p:blipFill>
          <p:spPr>
            <a:xfrm>
              <a:off x="3160903" y="2592681"/>
              <a:ext cx="4507819" cy="106491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272820-CDF6-4381-93FA-2EE4AF506E4F}"/>
              </a:ext>
            </a:extLst>
          </p:cNvPr>
          <p:cNvSpPr txBox="1"/>
          <p:nvPr/>
        </p:nvSpPr>
        <p:spPr>
          <a:xfrm>
            <a:off x="7855157" y="822960"/>
            <a:ext cx="3300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22.11.21</a:t>
            </a:r>
          </a:p>
        </p:txBody>
      </p:sp>
    </p:spTree>
    <p:extLst>
      <p:ext uri="{BB962C8B-B14F-4D97-AF65-F5344CB8AC3E}">
        <p14:creationId xmlns:p14="http://schemas.microsoft.com/office/powerpoint/2010/main" val="202555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921629" y="1060118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29" y="1060118"/>
                <a:ext cx="1412566" cy="767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4209869" y="106184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69" y="1061848"/>
                <a:ext cx="449162" cy="76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992F1B1-F099-47DC-A668-87B127284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F0D7AC-0391-4244-93B3-E2BE76307F5E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DE30D63-E49B-414E-A8E2-31A63165233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8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1563294171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2211812901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970232246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3859554961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302973470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526819257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2707468164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E1D5C98-52F0-4766-9307-B8E87572898F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8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65032566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1078808034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11207185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2422949976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3567047200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204626557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202837107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0B436B-1C14-4E15-8319-05A2D1F0E122}"/>
                  </a:ext>
                </a:extLst>
              </p:cNvPr>
              <p:cNvSpPr/>
              <p:nvPr/>
            </p:nvSpPr>
            <p:spPr>
              <a:xfrm>
                <a:off x="4536148" y="1061848"/>
                <a:ext cx="79861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0B436B-1C14-4E15-8319-05A2D1F0E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48" y="1061848"/>
                <a:ext cx="798617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862567-5F3A-401F-8D12-7990A087AEF6}"/>
              </a:ext>
            </a:extLst>
          </p:cNvPr>
          <p:cNvCxnSpPr>
            <a:cxnSpLocks/>
          </p:cNvCxnSpPr>
          <p:nvPr/>
        </p:nvCxnSpPr>
        <p:spPr>
          <a:xfrm flipV="1">
            <a:off x="6446430" y="2451218"/>
            <a:ext cx="525489" cy="741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5077C7-20AA-41DF-B447-529785246731}"/>
              </a:ext>
            </a:extLst>
          </p:cNvPr>
          <p:cNvCxnSpPr>
            <a:cxnSpLocks/>
          </p:cNvCxnSpPr>
          <p:nvPr/>
        </p:nvCxnSpPr>
        <p:spPr>
          <a:xfrm flipV="1">
            <a:off x="5856028" y="2451222"/>
            <a:ext cx="550341" cy="741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D7D96E-31B6-4157-BDB5-51A7329B446C}"/>
              </a:ext>
            </a:extLst>
          </p:cNvPr>
          <p:cNvCxnSpPr>
            <a:cxnSpLocks/>
          </p:cNvCxnSpPr>
          <p:nvPr/>
        </p:nvCxnSpPr>
        <p:spPr>
          <a:xfrm flipV="1">
            <a:off x="5265626" y="2455194"/>
            <a:ext cx="563781" cy="737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D72B04-2238-4319-88EC-8DA5E6F4630C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4700314" y="2451218"/>
            <a:ext cx="573238" cy="741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A860B1-B8FC-42E4-854F-A0ADBD2F4A00}"/>
              </a:ext>
            </a:extLst>
          </p:cNvPr>
          <p:cNvCxnSpPr>
            <a:cxnSpLocks/>
          </p:cNvCxnSpPr>
          <p:nvPr/>
        </p:nvCxnSpPr>
        <p:spPr>
          <a:xfrm flipV="1">
            <a:off x="4138965" y="2455194"/>
            <a:ext cx="554306" cy="737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1FCA96-0057-4D1C-926C-1C9628756BF1}"/>
              </a:ext>
            </a:extLst>
          </p:cNvPr>
          <p:cNvGrpSpPr/>
          <p:nvPr/>
        </p:nvGrpSpPr>
        <p:grpSpPr>
          <a:xfrm>
            <a:off x="4048540" y="2327081"/>
            <a:ext cx="4094921" cy="3365284"/>
            <a:chOff x="7537837" y="1964611"/>
            <a:chExt cx="4094921" cy="33652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46ED80-8B8A-4EBD-A1DD-5412ED634CB5}"/>
                </a:ext>
              </a:extLst>
            </p:cNvPr>
            <p:cNvSpPr/>
            <p:nvPr/>
          </p:nvSpPr>
          <p:spPr>
            <a:xfrm>
              <a:off x="7537837" y="1964611"/>
              <a:ext cx="4094921" cy="325939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3DEFBE-1222-4894-87B0-FB4A093D5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22097" y="1964611"/>
              <a:ext cx="1969179" cy="33652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05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7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921630" y="1060117"/>
                <a:ext cx="1595309" cy="767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30" y="1060117"/>
                <a:ext cx="1595309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8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591958510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87532146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379202532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1395430314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2804687461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1912624695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416687503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4436113" y="106184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113" y="1061848"/>
                <a:ext cx="449162" cy="76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DE30D63-E49B-414E-A8E2-31A63165233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8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1563294171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2211812901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970232246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3859554961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302973470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526819257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2707468164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E1D5C98-52F0-4766-9307-B8E87572898F}"/>
              </a:ext>
            </a:extLst>
          </p:cNvPr>
          <p:cNvGraphicFramePr>
            <a:graphicFrameLocks noGrp="1"/>
          </p:cNvGraphicFramePr>
          <p:nvPr/>
        </p:nvGraphicFramePr>
        <p:xfrm>
          <a:off x="3002828" y="3518018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8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65032566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1078808034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11207185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2422949976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3567047200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204626557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202837107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0B436B-1C14-4E15-8319-05A2D1F0E122}"/>
                  </a:ext>
                </a:extLst>
              </p:cNvPr>
              <p:cNvSpPr/>
              <p:nvPr/>
            </p:nvSpPr>
            <p:spPr>
              <a:xfrm>
                <a:off x="4762392" y="1061848"/>
                <a:ext cx="79861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0B436B-1C14-4E15-8319-05A2D1F0E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392" y="1061848"/>
                <a:ext cx="798617" cy="769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862567-5F3A-401F-8D12-7990A087AEF6}"/>
              </a:ext>
            </a:extLst>
          </p:cNvPr>
          <p:cNvCxnSpPr>
            <a:cxnSpLocks/>
          </p:cNvCxnSpPr>
          <p:nvPr/>
        </p:nvCxnSpPr>
        <p:spPr>
          <a:xfrm flipV="1">
            <a:off x="4135206" y="3518022"/>
            <a:ext cx="525489" cy="741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5077C7-20AA-41DF-B447-529785246731}"/>
              </a:ext>
            </a:extLst>
          </p:cNvPr>
          <p:cNvCxnSpPr>
            <a:cxnSpLocks/>
          </p:cNvCxnSpPr>
          <p:nvPr/>
        </p:nvCxnSpPr>
        <p:spPr>
          <a:xfrm flipV="1">
            <a:off x="3584865" y="3518022"/>
            <a:ext cx="550341" cy="741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D7D96E-31B6-4157-BDB5-51A7329B446C}"/>
              </a:ext>
            </a:extLst>
          </p:cNvPr>
          <p:cNvCxnSpPr>
            <a:cxnSpLocks/>
          </p:cNvCxnSpPr>
          <p:nvPr/>
        </p:nvCxnSpPr>
        <p:spPr>
          <a:xfrm flipV="1">
            <a:off x="3002829" y="3521990"/>
            <a:ext cx="563781" cy="737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D72B04-2238-4319-88EC-8DA5E6F4630C}"/>
              </a:ext>
            </a:extLst>
          </p:cNvPr>
          <p:cNvCxnSpPr>
            <a:cxnSpLocks/>
          </p:cNvCxnSpPr>
          <p:nvPr/>
        </p:nvCxnSpPr>
        <p:spPr>
          <a:xfrm flipV="1">
            <a:off x="6972300" y="2451218"/>
            <a:ext cx="571972" cy="741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A860B1-B8FC-42E4-854F-A0ADBD2F4A00}"/>
              </a:ext>
            </a:extLst>
          </p:cNvPr>
          <p:cNvCxnSpPr>
            <a:cxnSpLocks/>
          </p:cNvCxnSpPr>
          <p:nvPr/>
        </p:nvCxnSpPr>
        <p:spPr>
          <a:xfrm flipV="1">
            <a:off x="6417992" y="2455182"/>
            <a:ext cx="554306" cy="737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10124C-D81B-443D-A704-87CB9C179F27}"/>
              </a:ext>
            </a:extLst>
          </p:cNvPr>
          <p:cNvGraphicFramePr>
            <a:graphicFrameLocks noGrp="1"/>
          </p:cNvGraphicFramePr>
          <p:nvPr/>
        </p:nvGraphicFramePr>
        <p:xfrm>
          <a:off x="3002828" y="3518018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8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591958510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87532146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379202532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1395430314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2804687461"/>
                    </a:ext>
                  </a:extLst>
                </a:gridCol>
                <a:gridCol w="567681">
                  <a:extLst>
                    <a:ext uri="{9D8B030D-6E8A-4147-A177-3AD203B41FA5}">
                      <a16:colId xmlns:a16="http://schemas.microsoft.com/office/drawing/2014/main" val="1912624695"/>
                    </a:ext>
                  </a:extLst>
                </a:gridCol>
                <a:gridCol w="567680">
                  <a:extLst>
                    <a:ext uri="{9D8B030D-6E8A-4147-A177-3AD203B41FA5}">
                      <a16:colId xmlns:a16="http://schemas.microsoft.com/office/drawing/2014/main" val="416687503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468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921630" y="1060117"/>
                <a:ext cx="1595309" cy="767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30" y="1060117"/>
                <a:ext cx="1595309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28975033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686101862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1860000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39448073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81116017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3162748909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4436113" y="106184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113" y="1061848"/>
                <a:ext cx="449162" cy="76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DE30D63-E49B-414E-A8E2-31A63165233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00689284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629112751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86522313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382264523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340926028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32339176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E1D5C98-52F0-4766-9307-B8E87572898F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3521990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413557717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35689054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332767504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42765117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4217293274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306468142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0B436B-1C14-4E15-8319-05A2D1F0E122}"/>
                  </a:ext>
                </a:extLst>
              </p:cNvPr>
              <p:cNvSpPr/>
              <p:nvPr/>
            </p:nvSpPr>
            <p:spPr>
              <a:xfrm>
                <a:off x="4800610" y="1128395"/>
                <a:ext cx="7681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3600" dirty="0">
                    <a:solidFill>
                      <a:schemeClr val="accent1"/>
                    </a:solidFill>
                  </a:rPr>
                  <a:t>1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0B436B-1C14-4E15-8319-05A2D1F0E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10" y="1128395"/>
                <a:ext cx="768159" cy="646331"/>
              </a:xfrm>
              <a:prstGeom prst="rect">
                <a:avLst/>
              </a:prstGeom>
              <a:blipFill>
                <a:blip r:embed="rId5"/>
                <a:stretch>
                  <a:fillRect t="-14151" r="-2222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10124C-D81B-443D-A704-87CB9C179F27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3521990"/>
          <a:ext cx="4541444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3682205780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324473503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348312961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97302427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1454013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371791370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CE10CF6-03A4-4839-9835-39060C79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A8E34A-A47A-4111-A253-4B10A263E781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862567-5F3A-401F-8D12-7990A087AEF6}"/>
              </a:ext>
            </a:extLst>
          </p:cNvPr>
          <p:cNvCxnSpPr>
            <a:cxnSpLocks/>
          </p:cNvCxnSpPr>
          <p:nvPr/>
        </p:nvCxnSpPr>
        <p:spPr>
          <a:xfrm flipV="1">
            <a:off x="4308714" y="3521990"/>
            <a:ext cx="623456" cy="733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5077C7-20AA-41DF-B447-529785246731}"/>
              </a:ext>
            </a:extLst>
          </p:cNvPr>
          <p:cNvCxnSpPr>
            <a:cxnSpLocks/>
          </p:cNvCxnSpPr>
          <p:nvPr/>
        </p:nvCxnSpPr>
        <p:spPr>
          <a:xfrm flipV="1">
            <a:off x="3660077" y="3521994"/>
            <a:ext cx="623456" cy="741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D7D96E-31B6-4157-BDB5-51A7329B446C}"/>
              </a:ext>
            </a:extLst>
          </p:cNvPr>
          <p:cNvCxnSpPr>
            <a:cxnSpLocks/>
          </p:cNvCxnSpPr>
          <p:nvPr/>
        </p:nvCxnSpPr>
        <p:spPr>
          <a:xfrm flipV="1">
            <a:off x="3002828" y="3521995"/>
            <a:ext cx="632068" cy="737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D72B04-2238-4319-88EC-8DA5E6F4630C}"/>
              </a:ext>
            </a:extLst>
          </p:cNvPr>
          <p:cNvCxnSpPr>
            <a:cxnSpLocks/>
          </p:cNvCxnSpPr>
          <p:nvPr/>
        </p:nvCxnSpPr>
        <p:spPr>
          <a:xfrm flipV="1">
            <a:off x="5605989" y="3521468"/>
            <a:ext cx="648637" cy="737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A860B1-B8FC-42E4-854F-A0ADBD2F4A00}"/>
              </a:ext>
            </a:extLst>
          </p:cNvPr>
          <p:cNvCxnSpPr>
            <a:cxnSpLocks/>
          </p:cNvCxnSpPr>
          <p:nvPr/>
        </p:nvCxnSpPr>
        <p:spPr>
          <a:xfrm flipV="1">
            <a:off x="4957352" y="3521990"/>
            <a:ext cx="648637" cy="733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27145D-7D53-4211-B447-017E295ABDFB}"/>
              </a:ext>
            </a:extLst>
          </p:cNvPr>
          <p:cNvCxnSpPr>
            <a:cxnSpLocks/>
          </p:cNvCxnSpPr>
          <p:nvPr/>
        </p:nvCxnSpPr>
        <p:spPr>
          <a:xfrm flipV="1">
            <a:off x="6254625" y="3521989"/>
            <a:ext cx="641012" cy="7367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65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5389" y="358127"/>
                <a:ext cx="4556628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389" y="358127"/>
                <a:ext cx="4556628" cy="70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434785" y="352483"/>
                <a:ext cx="527709" cy="709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85" y="352483"/>
                <a:ext cx="527709" cy="709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0256" y="1228997"/>
                <a:ext cx="1394322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56" y="1228997"/>
                <a:ext cx="1394322" cy="769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/>
          <p:cNvSpPr/>
          <p:nvPr/>
        </p:nvSpPr>
        <p:spPr>
          <a:xfrm flipH="1">
            <a:off x="4802942" y="861598"/>
            <a:ext cx="399157" cy="592550"/>
          </a:xfrm>
          <a:prstGeom prst="rightBracket">
            <a:avLst>
              <a:gd name="adj" fmla="val 65574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6304" y="927041"/>
                <a:ext cx="722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2400" dirty="0"/>
                  <a:t>2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304" y="927041"/>
                <a:ext cx="72259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903847" y="2125810"/>
          <a:ext cx="41975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383">
                  <a:extLst>
                    <a:ext uri="{9D8B030D-6E8A-4147-A177-3AD203B41FA5}">
                      <a16:colId xmlns:a16="http://schemas.microsoft.com/office/drawing/2014/main" val="3726382173"/>
                    </a:ext>
                  </a:extLst>
                </a:gridCol>
                <a:gridCol w="1049383">
                  <a:extLst>
                    <a:ext uri="{9D8B030D-6E8A-4147-A177-3AD203B41FA5}">
                      <a16:colId xmlns:a16="http://schemas.microsoft.com/office/drawing/2014/main" val="3471275525"/>
                    </a:ext>
                  </a:extLst>
                </a:gridCol>
                <a:gridCol w="1049383">
                  <a:extLst>
                    <a:ext uri="{9D8B030D-6E8A-4147-A177-3AD203B41FA5}">
                      <a16:colId xmlns:a16="http://schemas.microsoft.com/office/drawing/2014/main" val="3819895344"/>
                    </a:ext>
                  </a:extLst>
                </a:gridCol>
                <a:gridCol w="1049383">
                  <a:extLst>
                    <a:ext uri="{9D8B030D-6E8A-4147-A177-3AD203B41FA5}">
                      <a16:colId xmlns:a16="http://schemas.microsoft.com/office/drawing/2014/main" val="2502306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7486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891867" y="2125810"/>
          <a:ext cx="4209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89">
                  <a:extLst>
                    <a:ext uri="{9D8B030D-6E8A-4147-A177-3AD203B41FA5}">
                      <a16:colId xmlns:a16="http://schemas.microsoft.com/office/drawing/2014/main" val="2904945059"/>
                    </a:ext>
                  </a:extLst>
                </a:gridCol>
                <a:gridCol w="526189">
                  <a:extLst>
                    <a:ext uri="{9D8B030D-6E8A-4147-A177-3AD203B41FA5}">
                      <a16:colId xmlns:a16="http://schemas.microsoft.com/office/drawing/2014/main" val="947614459"/>
                    </a:ext>
                  </a:extLst>
                </a:gridCol>
                <a:gridCol w="526189">
                  <a:extLst>
                    <a:ext uri="{9D8B030D-6E8A-4147-A177-3AD203B41FA5}">
                      <a16:colId xmlns:a16="http://schemas.microsoft.com/office/drawing/2014/main" val="3001127309"/>
                    </a:ext>
                  </a:extLst>
                </a:gridCol>
                <a:gridCol w="526189">
                  <a:extLst>
                    <a:ext uri="{9D8B030D-6E8A-4147-A177-3AD203B41FA5}">
                      <a16:colId xmlns:a16="http://schemas.microsoft.com/office/drawing/2014/main" val="4097264014"/>
                    </a:ext>
                  </a:extLst>
                </a:gridCol>
                <a:gridCol w="526189">
                  <a:extLst>
                    <a:ext uri="{9D8B030D-6E8A-4147-A177-3AD203B41FA5}">
                      <a16:colId xmlns:a16="http://schemas.microsoft.com/office/drawing/2014/main" val="2423806452"/>
                    </a:ext>
                  </a:extLst>
                </a:gridCol>
                <a:gridCol w="526189">
                  <a:extLst>
                    <a:ext uri="{9D8B030D-6E8A-4147-A177-3AD203B41FA5}">
                      <a16:colId xmlns:a16="http://schemas.microsoft.com/office/drawing/2014/main" val="2375304873"/>
                    </a:ext>
                  </a:extLst>
                </a:gridCol>
                <a:gridCol w="526189">
                  <a:extLst>
                    <a:ext uri="{9D8B030D-6E8A-4147-A177-3AD203B41FA5}">
                      <a16:colId xmlns:a16="http://schemas.microsoft.com/office/drawing/2014/main" val="1282518511"/>
                    </a:ext>
                  </a:extLst>
                </a:gridCol>
                <a:gridCol w="526189">
                  <a:extLst>
                    <a:ext uri="{9D8B030D-6E8A-4147-A177-3AD203B41FA5}">
                      <a16:colId xmlns:a16="http://schemas.microsoft.com/office/drawing/2014/main" val="354963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1332"/>
                  </a:ext>
                </a:extLst>
              </a:tr>
            </a:tbl>
          </a:graphicData>
        </a:graphic>
      </p:graphicFrame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4421543" y="2135157"/>
            <a:ext cx="516401" cy="361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3891868" y="2135156"/>
            <a:ext cx="517695" cy="361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22"/>
          <p:cNvCxnSpPr>
            <a:cxnSpLocks/>
          </p:cNvCxnSpPr>
          <p:nvPr/>
        </p:nvCxnSpPr>
        <p:spPr>
          <a:xfrm flipV="1">
            <a:off x="4937944" y="2135158"/>
            <a:ext cx="529675" cy="361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4905" y="3055483"/>
            <a:ext cx="747045" cy="747045"/>
          </a:xfrm>
          <a:prstGeom prst="rect">
            <a:avLst/>
          </a:prstGeom>
        </p:spPr>
      </p:pic>
      <p:sp>
        <p:nvSpPr>
          <p:cNvPr id="6" name="TextBox 26"/>
          <p:cNvSpPr txBox="1"/>
          <p:nvPr/>
        </p:nvSpPr>
        <p:spPr>
          <a:xfrm>
            <a:off x="7057748" y="31829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7"/>
              <p:cNvSpPr/>
              <p:nvPr/>
            </p:nvSpPr>
            <p:spPr>
              <a:xfrm>
                <a:off x="5660260" y="3369751"/>
                <a:ext cx="710451" cy="710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260" y="3369751"/>
                <a:ext cx="710451" cy="7109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9"/>
              <p:cNvSpPr txBox="1"/>
              <p:nvPr/>
            </p:nvSpPr>
            <p:spPr>
              <a:xfrm>
                <a:off x="5152133" y="4311593"/>
                <a:ext cx="540854" cy="89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15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133" y="4311593"/>
                <a:ext cx="540854" cy="8902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rved Right Arrow 35"/>
          <p:cNvSpPr/>
          <p:nvPr/>
        </p:nvSpPr>
        <p:spPr>
          <a:xfrm>
            <a:off x="5578970" y="3961356"/>
            <a:ext cx="334023" cy="809329"/>
          </a:xfrm>
          <a:prstGeom prst="rightBracket">
            <a:avLst>
              <a:gd name="adj" fmla="val 121149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6"/>
              <p:cNvSpPr txBox="1"/>
              <p:nvPr/>
            </p:nvSpPr>
            <p:spPr>
              <a:xfrm>
                <a:off x="5867482" y="4123010"/>
                <a:ext cx="722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2400" dirty="0"/>
                  <a:t>3</a:t>
                </a:r>
              </a:p>
            </p:txBody>
          </p:sp>
        </mc:Choice>
        <mc:Fallback xmlns="">
          <p:sp>
            <p:nvSpPr>
              <p:cNvPr id="10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82" y="4123010"/>
                <a:ext cx="722598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7"/>
              <p:cNvSpPr txBox="1"/>
              <p:nvPr/>
            </p:nvSpPr>
            <p:spPr>
              <a:xfrm>
                <a:off x="4123497" y="3369752"/>
                <a:ext cx="1858366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497" y="3369752"/>
                <a:ext cx="1858366" cy="7094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39"/>
          <p:cNvGraphicFramePr>
            <a:graphicFrameLocks noGrp="1"/>
          </p:cNvGraphicFramePr>
          <p:nvPr/>
        </p:nvGraphicFramePr>
        <p:xfrm>
          <a:off x="3939104" y="5245670"/>
          <a:ext cx="41780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36">
                  <a:extLst>
                    <a:ext uri="{9D8B030D-6E8A-4147-A177-3AD203B41FA5}">
                      <a16:colId xmlns:a16="http://schemas.microsoft.com/office/drawing/2014/main" val="2904945059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947614459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3001127309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4097264014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2423806452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2375304873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1282518511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3549633039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3983318814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746154375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563063831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2222651868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3091823153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3739085229"/>
                    </a:ext>
                  </a:extLst>
                </a:gridCol>
                <a:gridCol w="278536">
                  <a:extLst>
                    <a:ext uri="{9D8B030D-6E8A-4147-A177-3AD203B41FA5}">
                      <a16:colId xmlns:a16="http://schemas.microsoft.com/office/drawing/2014/main" val="266349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1332"/>
                  </a:ext>
                </a:extLst>
              </a:tr>
            </a:tbl>
          </a:graphicData>
        </a:graphic>
      </p:graphicFrame>
      <p:cxnSp>
        <p:nvCxnSpPr>
          <p:cNvPr id="13" name="Straight Connector 43"/>
          <p:cNvCxnSpPr>
            <a:cxnSpLocks/>
          </p:cNvCxnSpPr>
          <p:nvPr/>
        </p:nvCxnSpPr>
        <p:spPr>
          <a:xfrm flipV="1">
            <a:off x="6187452" y="5245671"/>
            <a:ext cx="247333" cy="3708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4"/>
          <p:cNvCxnSpPr>
            <a:cxnSpLocks/>
          </p:cNvCxnSpPr>
          <p:nvPr/>
        </p:nvCxnSpPr>
        <p:spPr>
          <a:xfrm flipV="1">
            <a:off x="5899261" y="5235757"/>
            <a:ext cx="262445" cy="380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5"/>
          <p:cNvCxnSpPr>
            <a:cxnSpLocks/>
          </p:cNvCxnSpPr>
          <p:nvPr/>
        </p:nvCxnSpPr>
        <p:spPr>
          <a:xfrm flipV="1">
            <a:off x="5599288" y="5245671"/>
            <a:ext cx="287740" cy="3708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6"/>
              <p:cNvSpPr txBox="1"/>
              <p:nvPr/>
            </p:nvSpPr>
            <p:spPr>
              <a:xfrm>
                <a:off x="6193744" y="3526785"/>
                <a:ext cx="628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44" y="3526785"/>
                <a:ext cx="62854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7"/>
              <p:cNvSpPr/>
              <p:nvPr/>
            </p:nvSpPr>
            <p:spPr>
              <a:xfrm>
                <a:off x="6508019" y="3369752"/>
                <a:ext cx="527709" cy="709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019" y="3369752"/>
                <a:ext cx="527709" cy="7094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5" grpId="0" animBg="1"/>
      <p:bldP spid="24" grpId="0"/>
      <p:bldP spid="6" grpId="0"/>
      <p:bldP spid="7" grpId="0"/>
      <p:bldP spid="8" grpId="0"/>
      <p:bldP spid="9" grpId="0" animBg="1"/>
      <p:bldP spid="10" grpId="0"/>
      <p:bldP spid="11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7787" y="642097"/>
                <a:ext cx="1382400" cy="76764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18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7" y="642097"/>
                <a:ext cx="1382400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79040" y="640365"/>
                <a:ext cx="1474027" cy="76937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40" y="640365"/>
                <a:ext cx="1474027" cy="769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7787" y="4201098"/>
                <a:ext cx="1383916" cy="76937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7" y="4201098"/>
                <a:ext cx="1383916" cy="769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69605" y="2420731"/>
                <a:ext cx="1474027" cy="76937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18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18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05" y="2420731"/>
                <a:ext cx="1474027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87787" y="2421597"/>
                <a:ext cx="1382400" cy="76764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16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7" y="2421597"/>
                <a:ext cx="1382400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69605" y="4201098"/>
                <a:ext cx="1474027" cy="76937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32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32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05" y="4201098"/>
                <a:ext cx="1474027" cy="7693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7"/>
              <p:cNvSpPr/>
              <p:nvPr/>
            </p:nvSpPr>
            <p:spPr>
              <a:xfrm>
                <a:off x="2785784" y="1442548"/>
                <a:ext cx="710451" cy="710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15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18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4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84" y="1442548"/>
                <a:ext cx="710451" cy="710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cxnSpLocks/>
            <a:stCxn id="5" idx="3"/>
            <a:endCxn id="41" idx="1"/>
          </p:cNvCxnSpPr>
          <p:nvPr/>
        </p:nvCxnSpPr>
        <p:spPr>
          <a:xfrm>
            <a:off x="4370188" y="1025920"/>
            <a:ext cx="2599417" cy="1779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9132" y="5152111"/>
            <a:ext cx="747045" cy="747045"/>
          </a:xfrm>
          <a:prstGeom prst="rect">
            <a:avLst/>
          </a:prstGeom>
        </p:spPr>
      </p:pic>
      <p:sp>
        <p:nvSpPr>
          <p:cNvPr id="46" name="TextBox 26"/>
          <p:cNvSpPr txBox="1"/>
          <p:nvPr/>
        </p:nvSpPr>
        <p:spPr>
          <a:xfrm>
            <a:off x="7021975" y="52795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7"/>
              <p:cNvSpPr/>
              <p:nvPr/>
            </p:nvSpPr>
            <p:spPr>
              <a:xfrm>
                <a:off x="3715440" y="5006630"/>
                <a:ext cx="710451" cy="710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7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440" y="5006630"/>
                <a:ext cx="710451" cy="7109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cxnSpLocks/>
            <a:stCxn id="40" idx="3"/>
            <a:endCxn id="36" idx="1"/>
          </p:cNvCxnSpPr>
          <p:nvPr/>
        </p:nvCxnSpPr>
        <p:spPr>
          <a:xfrm flipV="1">
            <a:off x="4371703" y="1025055"/>
            <a:ext cx="2607336" cy="3560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27"/>
              <p:cNvSpPr/>
              <p:nvPr/>
            </p:nvSpPr>
            <p:spPr>
              <a:xfrm>
                <a:off x="3661253" y="3216687"/>
                <a:ext cx="710451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32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9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253" y="3216687"/>
                <a:ext cx="710451" cy="712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27"/>
              <p:cNvSpPr/>
              <p:nvPr/>
            </p:nvSpPr>
            <p:spPr>
              <a:xfrm>
                <a:off x="2846874" y="3216687"/>
                <a:ext cx="710451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28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</a:rPr>
                                <m:t>32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874" y="3216687"/>
                <a:ext cx="710451" cy="7127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>
            <a:cxnSpLocks/>
            <a:stCxn id="42" idx="3"/>
            <a:endCxn id="43" idx="1"/>
          </p:cNvCxnSpPr>
          <p:nvPr/>
        </p:nvCxnSpPr>
        <p:spPr>
          <a:xfrm>
            <a:off x="4370188" y="2805421"/>
            <a:ext cx="2599417" cy="17803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99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4" grpId="0"/>
      <p:bldP spid="46" grpId="0"/>
      <p:bldP spid="47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1513" y="466241"/>
            <a:ext cx="645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 Monday Whitney reads for     of an hour.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41350" y="334776"/>
                <a:ext cx="449161" cy="890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7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50" y="334776"/>
                <a:ext cx="449161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55" y="113983"/>
            <a:ext cx="1375243" cy="16959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1512" y="1617728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 Tuesday she reads for       of an hour less than on Monday.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49765" y="1416654"/>
                <a:ext cx="631904" cy="888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14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765" y="1416654"/>
                <a:ext cx="631904" cy="888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153138" y="2900343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 how long does Whitney read on Monday and Tuesday altogether?</a:t>
            </a:r>
          </a:p>
        </p:txBody>
      </p:sp>
      <p:pic>
        <p:nvPicPr>
          <p:cNvPr id="18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078" y="4055523"/>
            <a:ext cx="747045" cy="747045"/>
          </a:xfrm>
          <a:prstGeom prst="rect">
            <a:avLst/>
          </a:prstGeom>
        </p:spPr>
      </p:pic>
      <p:sp>
        <p:nvSpPr>
          <p:cNvPr id="19" name="TextBox 26"/>
          <p:cNvSpPr txBox="1"/>
          <p:nvPr/>
        </p:nvSpPr>
        <p:spPr>
          <a:xfrm>
            <a:off x="6941921" y="418295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2805" y="4048096"/>
            <a:ext cx="3020213" cy="603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068907" y="4081413"/>
            <a:ext cx="82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82805" y="4989283"/>
            <a:ext cx="1916408" cy="603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139262" y="5063841"/>
            <a:ext cx="49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20036" y="4037997"/>
                <a:ext cx="354584" cy="6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/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/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36" y="4037997"/>
                <a:ext cx="354584" cy="603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cxnSpLocks/>
            <a:stCxn id="21" idx="3"/>
          </p:cNvCxnSpPr>
          <p:nvPr/>
        </p:nvCxnSpPr>
        <p:spPr>
          <a:xfrm>
            <a:off x="4499214" y="5291257"/>
            <a:ext cx="105703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15313" y="4687309"/>
                <a:ext cx="471604" cy="603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/>
                            <m:t>14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13" y="4687309"/>
                <a:ext cx="471604" cy="6039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969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5" grpId="0"/>
      <p:bldP spid="16" grpId="0"/>
      <p:bldP spid="17" grpId="0"/>
      <p:bldP spid="19" grpId="0"/>
      <p:bldP spid="4" grpId="0" animBg="1"/>
      <p:bldP spid="20" grpId="0"/>
      <p:bldP spid="21" grpId="0" animBg="1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55" y="113983"/>
            <a:ext cx="1375243" cy="1695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2289" y="649784"/>
            <a:ext cx="3020213" cy="603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58391" y="703420"/>
            <a:ext cx="82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72289" y="1638382"/>
            <a:ext cx="1916408" cy="603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528746" y="1685848"/>
            <a:ext cx="49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09520" y="639685"/>
                <a:ext cx="354584" cy="6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/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/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520" y="639685"/>
                <a:ext cx="354584" cy="603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cxnSpLocks/>
            <a:stCxn id="21" idx="3"/>
          </p:cNvCxnSpPr>
          <p:nvPr/>
        </p:nvCxnSpPr>
        <p:spPr>
          <a:xfrm>
            <a:off x="5888697" y="1940356"/>
            <a:ext cx="11038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204797" y="1343510"/>
                <a:ext cx="471604" cy="603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/>
                            <m:t>14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797" y="1343510"/>
                <a:ext cx="471604" cy="6039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65361" y="2260954"/>
                <a:ext cx="1815748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361" y="2260954"/>
                <a:ext cx="1815748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613873" y="3062720"/>
                <a:ext cx="710451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/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/>
                                <m:t>14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873" y="3062720"/>
                <a:ext cx="710451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1789" y="3041139"/>
                <a:ext cx="197905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14</m:t>
                            </m:r>
                          </m:den>
                        </m:f>
                      </m:e>
                    </m:box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89" y="3041139"/>
                <a:ext cx="1979050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4691" y="1625165"/>
                <a:ext cx="471604" cy="603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/>
                            <m:t>14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691" y="1625165"/>
                <a:ext cx="471604" cy="6039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125941" y="3992235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 how long does Whitney read on Monday and Tuesday altogether?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818998" y="5152830"/>
                <a:ext cx="710451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GB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rgbClr val="0070C0"/>
                                  </a:solidFill>
                                </a:rPr>
                                <m:t>13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rgbClr val="0070C0"/>
                                  </a:solidFill>
                                </a:rPr>
                                <m:t>14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998" y="5152830"/>
                <a:ext cx="710451" cy="708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84074" y="4436834"/>
                <a:ext cx="197905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74" y="4436834"/>
                <a:ext cx="1979050" cy="7087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84074" y="5144912"/>
                <a:ext cx="197905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/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/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74" y="5144912"/>
                <a:ext cx="1979050" cy="7087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437755" y="5263880"/>
            <a:ext cx="190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of an hour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3.2|4.4|1.1|1.6|1.3|7.1|0.9|1.1|1.2|1.6|3.5|3.7|9.1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.4|6.6|5.6|1.4|9.7|0.8|0.9|0.9|0.9|3.4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3.1|4.1|1.9|6.4|3.3|1.6|3|1|0.8|0.8|0.7|0.7|2.7|3.5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4.6|2.9|12|0.7|0.6|1.5|2.1|14.4|3.7|4.7|5.5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5.8|4.6|1.2|2.8|28.2|3.7|3.1|6.6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3|5.9|10.9|5|12.5|5.2|4.5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9|9.9|4.9|3.4|3.4|10|6.6|4.3|2.4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CDCD123110943A8C145BF711BC26E" ma:contentTypeVersion="" ma:contentTypeDescription="Create a new document." ma:contentTypeScope="" ma:versionID="57dae5c6343700a44bb75baab134953a">
  <xsd:schema xmlns:xsd="http://www.w3.org/2001/XMLSchema" xmlns:xs="http://www.w3.org/2001/XMLSchema" xmlns:p="http://schemas.microsoft.com/office/2006/metadata/properties" xmlns:ns2="07450488-5eec-4160-8bb9-f4adfc39963a" xmlns:ns3="1c7d9a60-9be0-44eb-8679-1d168711d289" targetNamespace="http://schemas.microsoft.com/office/2006/metadata/properties" ma:root="true" ma:fieldsID="4b15388e3eceff410b5b982d4a4e055c" ns2:_="" ns3:_="">
    <xsd:import namespace="07450488-5eec-4160-8bb9-f4adfc39963a"/>
    <xsd:import namespace="1c7d9a60-9be0-44eb-8679-1d168711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50488-5eec-4160-8bb9-f4adfc399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9a60-9be0-44eb-8679-1d168711d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DB70E4-5C6E-4C97-82F3-78254AEF95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48C801-74FD-4240-A12D-B6DAE6BAA4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92D6B2-19DF-46CA-B128-276F2CED1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450488-5eec-4160-8bb9-f4adfc39963a"/>
    <ds:schemaRef ds:uri="1c7d9a60-9be0-44eb-8679-1d168711d2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177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Ruth</dc:creator>
  <cp:lastModifiedBy>Brindley, Louise</cp:lastModifiedBy>
  <cp:revision>3</cp:revision>
  <dcterms:created xsi:type="dcterms:W3CDTF">2021-11-10T13:43:30Z</dcterms:created>
  <dcterms:modified xsi:type="dcterms:W3CDTF">2021-11-22T08:31:31Z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0x010100976CDCD123110943A8C145BF711BC26E</vt:lpwstr>
  </property>
</Properties>
</file>